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6"/>
  </p:notesMasterIdLst>
  <p:sldIdLst>
    <p:sldId id="257" r:id="rId2"/>
    <p:sldId id="258" r:id="rId3"/>
    <p:sldId id="260" r:id="rId4"/>
    <p:sldId id="270" r:id="rId5"/>
    <p:sldId id="261" r:id="rId6"/>
    <p:sldId id="262" r:id="rId7"/>
    <p:sldId id="263" r:id="rId8"/>
    <p:sldId id="269" r:id="rId9"/>
    <p:sldId id="271" r:id="rId10"/>
    <p:sldId id="268" r:id="rId11"/>
    <p:sldId id="273" r:id="rId12"/>
    <p:sldId id="267" r:id="rId13"/>
    <p:sldId id="272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3" autoAdjust="0"/>
  </p:normalViewPr>
  <p:slideViewPr>
    <p:cSldViewPr>
      <p:cViewPr varScale="1">
        <p:scale>
          <a:sx n="50" d="100"/>
          <a:sy n="50" d="100"/>
        </p:scale>
        <p:origin x="-1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B2AED-9FEC-49C9-9E79-138F9831B8D3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7F26B-1CC9-4E3F-9196-2111CA601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426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7F26B-1CC9-4E3F-9196-2111CA6016E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33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7F26B-1CC9-4E3F-9196-2111CA6016E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8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7F26B-1CC9-4E3F-9196-2111CA6016E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52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FACFC1-4FBD-4E34-8CAC-51DB24C0F588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6C8ED8-4970-48B6-8344-FA4FC19C782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2555875" y="1916113"/>
            <a:ext cx="4176713" cy="2160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Әліппе</a:t>
            </a: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3600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сабағына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kk-KZ" sz="3600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қ</a:t>
            </a:r>
            <a:r>
              <a:rPr lang="ru-RU" sz="3600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ош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3600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келдіңіздер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  <a:p>
            <a:pPr algn="ctr"/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kern="10" dirty="0"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4634416" y="95277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kk-KZ" b="1" dirty="0"/>
          </a:p>
        </p:txBody>
      </p:sp>
    </p:spTree>
    <p:extLst>
      <p:ext uri="{BB962C8B-B14F-4D97-AF65-F5344CB8AC3E}">
        <p14:creationId xmlns:p14="http://schemas.microsoft.com/office/powerpoint/2010/main" val="36619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қазан</a:t>
            </a:r>
            <a:r>
              <a:rPr lang="kk-KZ" sz="3200" b="1" i="1" dirty="0" smtClean="0">
                <a:solidFill>
                  <a:schemeClr val="accent1">
                    <a:lumMod val="75000"/>
                  </a:schemeClr>
                </a:solidFill>
                <a:latin typeface="KZ Decor" pitchFamily="2" charset="0"/>
              </a:rPr>
              <a:t/>
            </a:r>
            <a:br>
              <a:rPr lang="kk-KZ" sz="3200" b="1" i="1" dirty="0" smtClean="0">
                <a:solidFill>
                  <a:schemeClr val="accent1">
                    <a:lumMod val="75000"/>
                  </a:schemeClr>
                </a:solidFill>
                <a:latin typeface="KZ Decor" pitchFamily="2" charset="0"/>
              </a:rPr>
            </a:br>
            <a:r>
              <a:rPr lang="kk-KZ" sz="3200" b="1" i="1" dirty="0" smtClean="0">
                <a:solidFill>
                  <a:schemeClr val="accent1">
                    <a:lumMod val="75000"/>
                  </a:schemeClr>
                </a:solidFill>
                <a:latin typeface="KZ Decor" pitchFamily="2" charset="0"/>
              </a:rPr>
              <a:t>Ұ ұ  дыбысы мен әріпін қайталау</a:t>
            </a:r>
            <a:endParaRPr lang="ru-RU" sz="3200" b="1" i="1" dirty="0" smtClean="0">
              <a:solidFill>
                <a:schemeClr val="accent1">
                  <a:lumMod val="75000"/>
                </a:schemeClr>
              </a:solidFill>
              <a:latin typeface="KZ Decor" pitchFamily="2" charset="0"/>
            </a:endParaRPr>
          </a:p>
        </p:txBody>
      </p:sp>
      <p:sp>
        <p:nvSpPr>
          <p:cNvPr id="17411" name="Line 4"/>
          <p:cNvSpPr>
            <a:spLocks noChangeShapeType="1"/>
          </p:cNvSpPr>
          <p:nvPr/>
        </p:nvSpPr>
        <p:spPr bwMode="auto">
          <a:xfrm>
            <a:off x="468313" y="2636838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468313" y="2852738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>
            <a:off x="468313" y="3213100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4" name="Line 7"/>
          <p:cNvSpPr>
            <a:spLocks noChangeShapeType="1"/>
          </p:cNvSpPr>
          <p:nvPr/>
        </p:nvSpPr>
        <p:spPr bwMode="auto">
          <a:xfrm>
            <a:off x="468313" y="3429000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5" name="Line 8"/>
          <p:cNvSpPr>
            <a:spLocks noChangeShapeType="1"/>
          </p:cNvSpPr>
          <p:nvPr/>
        </p:nvSpPr>
        <p:spPr bwMode="auto">
          <a:xfrm>
            <a:off x="468313" y="3789363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6" name="Line 9"/>
          <p:cNvSpPr>
            <a:spLocks noChangeShapeType="1"/>
          </p:cNvSpPr>
          <p:nvPr/>
        </p:nvSpPr>
        <p:spPr bwMode="auto">
          <a:xfrm>
            <a:off x="468313" y="4005263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7" name="Line 10"/>
          <p:cNvSpPr>
            <a:spLocks noChangeShapeType="1"/>
          </p:cNvSpPr>
          <p:nvPr/>
        </p:nvSpPr>
        <p:spPr bwMode="auto">
          <a:xfrm>
            <a:off x="468313" y="4365625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8" name="Line 11"/>
          <p:cNvSpPr>
            <a:spLocks noChangeShapeType="1"/>
          </p:cNvSpPr>
          <p:nvPr/>
        </p:nvSpPr>
        <p:spPr bwMode="auto">
          <a:xfrm>
            <a:off x="468313" y="4581525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9" name="Line 12"/>
          <p:cNvSpPr>
            <a:spLocks noChangeShapeType="1"/>
          </p:cNvSpPr>
          <p:nvPr/>
        </p:nvSpPr>
        <p:spPr bwMode="auto">
          <a:xfrm>
            <a:off x="468313" y="4941888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Line 13"/>
          <p:cNvSpPr>
            <a:spLocks noChangeShapeType="1"/>
          </p:cNvSpPr>
          <p:nvPr/>
        </p:nvSpPr>
        <p:spPr bwMode="auto">
          <a:xfrm>
            <a:off x="468313" y="5157788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Line 14"/>
          <p:cNvSpPr>
            <a:spLocks noChangeShapeType="1"/>
          </p:cNvSpPr>
          <p:nvPr/>
        </p:nvSpPr>
        <p:spPr bwMode="auto">
          <a:xfrm>
            <a:off x="468313" y="5518150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2" name="Line 15"/>
          <p:cNvSpPr>
            <a:spLocks noChangeShapeType="1"/>
          </p:cNvSpPr>
          <p:nvPr/>
        </p:nvSpPr>
        <p:spPr bwMode="auto">
          <a:xfrm>
            <a:off x="468313" y="5734050"/>
            <a:ext cx="828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3" name="Line 16"/>
          <p:cNvSpPr>
            <a:spLocks noChangeShapeType="1"/>
          </p:cNvSpPr>
          <p:nvPr/>
        </p:nvSpPr>
        <p:spPr bwMode="auto">
          <a:xfrm flipH="1">
            <a:off x="1258888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4" name="Line 17"/>
          <p:cNvSpPr>
            <a:spLocks noChangeShapeType="1"/>
          </p:cNvSpPr>
          <p:nvPr/>
        </p:nvSpPr>
        <p:spPr bwMode="auto">
          <a:xfrm flipH="1">
            <a:off x="2268538" y="1989138"/>
            <a:ext cx="1295400" cy="424815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5" name="Line 18"/>
          <p:cNvSpPr>
            <a:spLocks noChangeShapeType="1"/>
          </p:cNvSpPr>
          <p:nvPr/>
        </p:nvSpPr>
        <p:spPr bwMode="auto">
          <a:xfrm flipH="1">
            <a:off x="3276600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6" name="Line 19"/>
          <p:cNvSpPr>
            <a:spLocks noChangeShapeType="1"/>
          </p:cNvSpPr>
          <p:nvPr/>
        </p:nvSpPr>
        <p:spPr bwMode="auto">
          <a:xfrm flipH="1">
            <a:off x="4211638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7" name="Line 20"/>
          <p:cNvSpPr>
            <a:spLocks noChangeShapeType="1"/>
          </p:cNvSpPr>
          <p:nvPr/>
        </p:nvSpPr>
        <p:spPr bwMode="auto">
          <a:xfrm flipH="1">
            <a:off x="5148263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8" name="Line 21"/>
          <p:cNvSpPr>
            <a:spLocks noChangeShapeType="1"/>
          </p:cNvSpPr>
          <p:nvPr/>
        </p:nvSpPr>
        <p:spPr bwMode="auto">
          <a:xfrm flipH="1">
            <a:off x="6084888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9" name="Line 22"/>
          <p:cNvSpPr>
            <a:spLocks noChangeShapeType="1"/>
          </p:cNvSpPr>
          <p:nvPr/>
        </p:nvSpPr>
        <p:spPr bwMode="auto">
          <a:xfrm flipH="1">
            <a:off x="7019925" y="2133600"/>
            <a:ext cx="1225550" cy="4103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0" name="Line 23"/>
          <p:cNvSpPr>
            <a:spLocks noChangeShapeType="1"/>
          </p:cNvSpPr>
          <p:nvPr/>
        </p:nvSpPr>
        <p:spPr bwMode="auto">
          <a:xfrm flipH="1">
            <a:off x="468313" y="2060575"/>
            <a:ext cx="1008062" cy="410527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149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-437" y="1916113"/>
            <a:ext cx="4285100" cy="3241675"/>
            <a:chOff x="1838" y="1584"/>
            <a:chExt cx="1954" cy="1152"/>
          </a:xfrm>
        </p:grpSpPr>
        <p:grpSp>
          <p:nvGrpSpPr>
            <p:cNvPr id="21522" name="Group 23"/>
            <p:cNvGrpSpPr>
              <a:grpSpLocks/>
            </p:cNvGrpSpPr>
            <p:nvPr/>
          </p:nvGrpSpPr>
          <p:grpSpPr bwMode="auto">
            <a:xfrm>
              <a:off x="1920" y="1584"/>
              <a:ext cx="1872" cy="1152"/>
              <a:chOff x="1338" y="981"/>
              <a:chExt cx="3901" cy="2767"/>
            </a:xfrm>
          </p:grpSpPr>
          <p:sp>
            <p:nvSpPr>
              <p:cNvPr id="21524" name="Freeform 24"/>
              <p:cNvSpPr>
                <a:spLocks/>
              </p:cNvSpPr>
              <p:nvPr/>
            </p:nvSpPr>
            <p:spPr bwMode="auto">
              <a:xfrm>
                <a:off x="2902" y="3705"/>
                <a:ext cx="146" cy="43"/>
              </a:xfrm>
              <a:custGeom>
                <a:avLst/>
                <a:gdLst>
                  <a:gd name="T0" fmla="*/ 152 w 70"/>
                  <a:gd name="T1" fmla="*/ 756 h 21"/>
                  <a:gd name="T2" fmla="*/ 73 w 70"/>
                  <a:gd name="T3" fmla="*/ 584 h 21"/>
                  <a:gd name="T4" fmla="*/ 35 w 70"/>
                  <a:gd name="T5" fmla="*/ 473 h 21"/>
                  <a:gd name="T6" fmla="*/ 0 w 70"/>
                  <a:gd name="T7" fmla="*/ 352 h 21"/>
                  <a:gd name="T8" fmla="*/ 35 w 70"/>
                  <a:gd name="T9" fmla="*/ 248 h 21"/>
                  <a:gd name="T10" fmla="*/ 284 w 70"/>
                  <a:gd name="T11" fmla="*/ 213 h 21"/>
                  <a:gd name="T12" fmla="*/ 509 w 70"/>
                  <a:gd name="T13" fmla="*/ 172 h 21"/>
                  <a:gd name="T14" fmla="*/ 717 w 70"/>
                  <a:gd name="T15" fmla="*/ 139 h 21"/>
                  <a:gd name="T16" fmla="*/ 945 w 70"/>
                  <a:gd name="T17" fmla="*/ 104 h 21"/>
                  <a:gd name="T18" fmla="*/ 1235 w 70"/>
                  <a:gd name="T19" fmla="*/ 68 h 21"/>
                  <a:gd name="T20" fmla="*/ 1571 w 70"/>
                  <a:gd name="T21" fmla="*/ 68 h 21"/>
                  <a:gd name="T22" fmla="*/ 2104 w 70"/>
                  <a:gd name="T23" fmla="*/ 33 h 21"/>
                  <a:gd name="T24" fmla="*/ 2724 w 70"/>
                  <a:gd name="T25" fmla="*/ 0 h 21"/>
                  <a:gd name="T26" fmla="*/ 2768 w 70"/>
                  <a:gd name="T27" fmla="*/ 248 h 21"/>
                  <a:gd name="T28" fmla="*/ 2576 w 70"/>
                  <a:gd name="T29" fmla="*/ 436 h 21"/>
                  <a:gd name="T30" fmla="*/ 2215 w 70"/>
                  <a:gd name="T31" fmla="*/ 541 h 21"/>
                  <a:gd name="T32" fmla="*/ 1739 w 70"/>
                  <a:gd name="T33" fmla="*/ 653 h 21"/>
                  <a:gd name="T34" fmla="*/ 1235 w 70"/>
                  <a:gd name="T35" fmla="*/ 688 h 21"/>
                  <a:gd name="T36" fmla="*/ 753 w 70"/>
                  <a:gd name="T37" fmla="*/ 721 h 21"/>
                  <a:gd name="T38" fmla="*/ 361 w 70"/>
                  <a:gd name="T39" fmla="*/ 756 h 21"/>
                  <a:gd name="T40" fmla="*/ 152 w 70"/>
                  <a:gd name="T41" fmla="*/ 756 h 21"/>
                  <a:gd name="T42" fmla="*/ 152 w 70"/>
                  <a:gd name="T43" fmla="*/ 756 h 21"/>
                  <a:gd name="T44" fmla="*/ 152 w 70"/>
                  <a:gd name="T45" fmla="*/ 756 h 2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"/>
                  <a:gd name="T70" fmla="*/ 0 h 21"/>
                  <a:gd name="T71" fmla="*/ 70 w 70"/>
                  <a:gd name="T72" fmla="*/ 21 h 2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" h="21">
                    <a:moveTo>
                      <a:pt x="4" y="21"/>
                    </a:moveTo>
                    <a:lnTo>
                      <a:pt x="2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7" y="6"/>
                    </a:lnTo>
                    <a:lnTo>
                      <a:pt x="13" y="5"/>
                    </a:lnTo>
                    <a:lnTo>
                      <a:pt x="18" y="4"/>
                    </a:lnTo>
                    <a:lnTo>
                      <a:pt x="24" y="3"/>
                    </a:lnTo>
                    <a:lnTo>
                      <a:pt x="31" y="2"/>
                    </a:lnTo>
                    <a:lnTo>
                      <a:pt x="40" y="2"/>
                    </a:lnTo>
                    <a:lnTo>
                      <a:pt x="53" y="1"/>
                    </a:lnTo>
                    <a:lnTo>
                      <a:pt x="69" y="0"/>
                    </a:lnTo>
                    <a:lnTo>
                      <a:pt x="70" y="7"/>
                    </a:lnTo>
                    <a:lnTo>
                      <a:pt x="65" y="12"/>
                    </a:lnTo>
                    <a:lnTo>
                      <a:pt x="56" y="15"/>
                    </a:lnTo>
                    <a:lnTo>
                      <a:pt x="44" y="18"/>
                    </a:lnTo>
                    <a:lnTo>
                      <a:pt x="31" y="19"/>
                    </a:lnTo>
                    <a:lnTo>
                      <a:pt x="19" y="20"/>
                    </a:lnTo>
                    <a:lnTo>
                      <a:pt x="9" y="21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5" name="Freeform 25"/>
              <p:cNvSpPr>
                <a:spLocks/>
              </p:cNvSpPr>
              <p:nvPr/>
            </p:nvSpPr>
            <p:spPr bwMode="auto">
              <a:xfrm>
                <a:off x="2697" y="3497"/>
                <a:ext cx="431" cy="69"/>
              </a:xfrm>
              <a:custGeom>
                <a:avLst/>
                <a:gdLst>
                  <a:gd name="T0" fmla="*/ 490 w 205"/>
                  <a:gd name="T1" fmla="*/ 1169 h 34"/>
                  <a:gd name="T2" fmla="*/ 336 w 205"/>
                  <a:gd name="T3" fmla="*/ 1037 h 34"/>
                  <a:gd name="T4" fmla="*/ 252 w 205"/>
                  <a:gd name="T5" fmla="*/ 968 h 34"/>
                  <a:gd name="T6" fmla="*/ 160 w 205"/>
                  <a:gd name="T7" fmla="*/ 936 h 34"/>
                  <a:gd name="T8" fmla="*/ 0 w 205"/>
                  <a:gd name="T9" fmla="*/ 901 h 34"/>
                  <a:gd name="T10" fmla="*/ 36 w 205"/>
                  <a:gd name="T11" fmla="*/ 828 h 34"/>
                  <a:gd name="T12" fmla="*/ 36 w 205"/>
                  <a:gd name="T13" fmla="*/ 761 h 34"/>
                  <a:gd name="T14" fmla="*/ 36 w 205"/>
                  <a:gd name="T15" fmla="*/ 692 h 34"/>
                  <a:gd name="T16" fmla="*/ 76 w 205"/>
                  <a:gd name="T17" fmla="*/ 625 h 34"/>
                  <a:gd name="T18" fmla="*/ 160 w 205"/>
                  <a:gd name="T19" fmla="*/ 593 h 34"/>
                  <a:gd name="T20" fmla="*/ 296 w 205"/>
                  <a:gd name="T21" fmla="*/ 593 h 34"/>
                  <a:gd name="T22" fmla="*/ 412 w 205"/>
                  <a:gd name="T23" fmla="*/ 511 h 34"/>
                  <a:gd name="T24" fmla="*/ 658 w 205"/>
                  <a:gd name="T25" fmla="*/ 511 h 34"/>
                  <a:gd name="T26" fmla="*/ 978 w 205"/>
                  <a:gd name="T27" fmla="*/ 511 h 34"/>
                  <a:gd name="T28" fmla="*/ 1524 w 205"/>
                  <a:gd name="T29" fmla="*/ 511 h 34"/>
                  <a:gd name="T30" fmla="*/ 2233 w 205"/>
                  <a:gd name="T31" fmla="*/ 511 h 34"/>
                  <a:gd name="T32" fmla="*/ 3120 w 205"/>
                  <a:gd name="T33" fmla="*/ 511 h 34"/>
                  <a:gd name="T34" fmla="*/ 3692 w 205"/>
                  <a:gd name="T35" fmla="*/ 408 h 34"/>
                  <a:gd name="T36" fmla="*/ 4358 w 205"/>
                  <a:gd name="T37" fmla="*/ 308 h 34"/>
                  <a:gd name="T38" fmla="*/ 5000 w 205"/>
                  <a:gd name="T39" fmla="*/ 235 h 34"/>
                  <a:gd name="T40" fmla="*/ 5706 w 205"/>
                  <a:gd name="T41" fmla="*/ 132 h 34"/>
                  <a:gd name="T42" fmla="*/ 6366 w 205"/>
                  <a:gd name="T43" fmla="*/ 99 h 34"/>
                  <a:gd name="T44" fmla="*/ 7073 w 205"/>
                  <a:gd name="T45" fmla="*/ 32 h 34"/>
                  <a:gd name="T46" fmla="*/ 7714 w 205"/>
                  <a:gd name="T47" fmla="*/ 0 h 34"/>
                  <a:gd name="T48" fmla="*/ 8380 w 205"/>
                  <a:gd name="T49" fmla="*/ 0 h 34"/>
                  <a:gd name="T50" fmla="*/ 8420 w 205"/>
                  <a:gd name="T51" fmla="*/ 32 h 34"/>
                  <a:gd name="T52" fmla="*/ 8420 w 205"/>
                  <a:gd name="T53" fmla="*/ 99 h 34"/>
                  <a:gd name="T54" fmla="*/ 8380 w 205"/>
                  <a:gd name="T55" fmla="*/ 168 h 34"/>
                  <a:gd name="T56" fmla="*/ 8345 w 205"/>
                  <a:gd name="T57" fmla="*/ 341 h 34"/>
                  <a:gd name="T58" fmla="*/ 7714 w 205"/>
                  <a:gd name="T59" fmla="*/ 408 h 34"/>
                  <a:gd name="T60" fmla="*/ 7108 w 205"/>
                  <a:gd name="T61" fmla="*/ 477 h 34"/>
                  <a:gd name="T62" fmla="*/ 6448 w 205"/>
                  <a:gd name="T63" fmla="*/ 593 h 34"/>
                  <a:gd name="T64" fmla="*/ 5843 w 205"/>
                  <a:gd name="T65" fmla="*/ 660 h 34"/>
                  <a:gd name="T66" fmla="*/ 5212 w 205"/>
                  <a:gd name="T67" fmla="*/ 729 h 34"/>
                  <a:gd name="T68" fmla="*/ 4592 w 205"/>
                  <a:gd name="T69" fmla="*/ 796 h 34"/>
                  <a:gd name="T70" fmla="*/ 3986 w 205"/>
                  <a:gd name="T71" fmla="*/ 860 h 34"/>
                  <a:gd name="T72" fmla="*/ 3421 w 205"/>
                  <a:gd name="T73" fmla="*/ 936 h 34"/>
                  <a:gd name="T74" fmla="*/ 2874 w 205"/>
                  <a:gd name="T75" fmla="*/ 968 h 34"/>
                  <a:gd name="T76" fmla="*/ 2378 w 205"/>
                  <a:gd name="T77" fmla="*/ 1037 h 34"/>
                  <a:gd name="T78" fmla="*/ 1932 w 205"/>
                  <a:gd name="T79" fmla="*/ 1072 h 34"/>
                  <a:gd name="T80" fmla="*/ 1524 w 205"/>
                  <a:gd name="T81" fmla="*/ 1104 h 34"/>
                  <a:gd name="T82" fmla="*/ 1154 w 205"/>
                  <a:gd name="T83" fmla="*/ 1136 h 34"/>
                  <a:gd name="T84" fmla="*/ 866 w 205"/>
                  <a:gd name="T85" fmla="*/ 1136 h 34"/>
                  <a:gd name="T86" fmla="*/ 658 w 205"/>
                  <a:gd name="T87" fmla="*/ 1169 h 34"/>
                  <a:gd name="T88" fmla="*/ 490 w 205"/>
                  <a:gd name="T89" fmla="*/ 1169 h 34"/>
                  <a:gd name="T90" fmla="*/ 490 w 205"/>
                  <a:gd name="T91" fmla="*/ 1169 h 34"/>
                  <a:gd name="T92" fmla="*/ 490 w 205"/>
                  <a:gd name="T93" fmla="*/ 1169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05"/>
                  <a:gd name="T142" fmla="*/ 0 h 34"/>
                  <a:gd name="T143" fmla="*/ 205 w 205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05" h="34">
                    <a:moveTo>
                      <a:pt x="12" y="34"/>
                    </a:moveTo>
                    <a:lnTo>
                      <a:pt x="8" y="30"/>
                    </a:lnTo>
                    <a:lnTo>
                      <a:pt x="6" y="28"/>
                    </a:lnTo>
                    <a:lnTo>
                      <a:pt x="4" y="27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7" y="17"/>
                    </a:lnTo>
                    <a:lnTo>
                      <a:pt x="10" y="15"/>
                    </a:lnTo>
                    <a:lnTo>
                      <a:pt x="16" y="15"/>
                    </a:lnTo>
                    <a:lnTo>
                      <a:pt x="24" y="15"/>
                    </a:lnTo>
                    <a:lnTo>
                      <a:pt x="37" y="15"/>
                    </a:lnTo>
                    <a:lnTo>
                      <a:pt x="54" y="15"/>
                    </a:lnTo>
                    <a:lnTo>
                      <a:pt x="76" y="15"/>
                    </a:lnTo>
                    <a:lnTo>
                      <a:pt x="90" y="12"/>
                    </a:lnTo>
                    <a:lnTo>
                      <a:pt x="106" y="9"/>
                    </a:lnTo>
                    <a:lnTo>
                      <a:pt x="122" y="7"/>
                    </a:lnTo>
                    <a:lnTo>
                      <a:pt x="139" y="4"/>
                    </a:lnTo>
                    <a:lnTo>
                      <a:pt x="155" y="3"/>
                    </a:lnTo>
                    <a:lnTo>
                      <a:pt x="172" y="1"/>
                    </a:lnTo>
                    <a:lnTo>
                      <a:pt x="188" y="0"/>
                    </a:lnTo>
                    <a:lnTo>
                      <a:pt x="204" y="0"/>
                    </a:lnTo>
                    <a:lnTo>
                      <a:pt x="205" y="1"/>
                    </a:lnTo>
                    <a:lnTo>
                      <a:pt x="205" y="3"/>
                    </a:lnTo>
                    <a:lnTo>
                      <a:pt x="204" y="5"/>
                    </a:lnTo>
                    <a:lnTo>
                      <a:pt x="203" y="10"/>
                    </a:lnTo>
                    <a:lnTo>
                      <a:pt x="188" y="12"/>
                    </a:lnTo>
                    <a:lnTo>
                      <a:pt x="173" y="14"/>
                    </a:lnTo>
                    <a:lnTo>
                      <a:pt x="157" y="17"/>
                    </a:lnTo>
                    <a:lnTo>
                      <a:pt x="142" y="19"/>
                    </a:lnTo>
                    <a:lnTo>
                      <a:pt x="127" y="21"/>
                    </a:lnTo>
                    <a:lnTo>
                      <a:pt x="112" y="23"/>
                    </a:lnTo>
                    <a:lnTo>
                      <a:pt x="97" y="25"/>
                    </a:lnTo>
                    <a:lnTo>
                      <a:pt x="83" y="27"/>
                    </a:lnTo>
                    <a:lnTo>
                      <a:pt x="70" y="28"/>
                    </a:lnTo>
                    <a:lnTo>
                      <a:pt x="58" y="30"/>
                    </a:lnTo>
                    <a:lnTo>
                      <a:pt x="47" y="31"/>
                    </a:lnTo>
                    <a:lnTo>
                      <a:pt x="37" y="32"/>
                    </a:lnTo>
                    <a:lnTo>
                      <a:pt x="28" y="33"/>
                    </a:lnTo>
                    <a:lnTo>
                      <a:pt x="21" y="33"/>
                    </a:lnTo>
                    <a:lnTo>
                      <a:pt x="16" y="34"/>
                    </a:ln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6" name="Freeform 26"/>
              <p:cNvSpPr>
                <a:spLocks/>
              </p:cNvSpPr>
              <p:nvPr/>
            </p:nvSpPr>
            <p:spPr bwMode="auto">
              <a:xfrm>
                <a:off x="3378" y="3445"/>
                <a:ext cx="255" cy="35"/>
              </a:xfrm>
              <a:custGeom>
                <a:avLst/>
                <a:gdLst>
                  <a:gd name="T0" fmla="*/ 4348 w 120"/>
                  <a:gd name="T1" fmla="*/ 805 h 16"/>
                  <a:gd name="T2" fmla="*/ 3770 w 120"/>
                  <a:gd name="T3" fmla="*/ 805 h 16"/>
                  <a:gd name="T4" fmla="*/ 3207 w 120"/>
                  <a:gd name="T5" fmla="*/ 750 h 16"/>
                  <a:gd name="T6" fmla="*/ 2650 w 120"/>
                  <a:gd name="T7" fmla="*/ 750 h 16"/>
                  <a:gd name="T8" fmla="*/ 2123 w 120"/>
                  <a:gd name="T9" fmla="*/ 713 h 16"/>
                  <a:gd name="T10" fmla="*/ 1577 w 120"/>
                  <a:gd name="T11" fmla="*/ 637 h 16"/>
                  <a:gd name="T12" fmla="*/ 1039 w 120"/>
                  <a:gd name="T13" fmla="*/ 597 h 16"/>
                  <a:gd name="T14" fmla="*/ 529 w 120"/>
                  <a:gd name="T15" fmla="*/ 503 h 16"/>
                  <a:gd name="T16" fmla="*/ 0 w 120"/>
                  <a:gd name="T17" fmla="*/ 407 h 16"/>
                  <a:gd name="T18" fmla="*/ 272 w 120"/>
                  <a:gd name="T19" fmla="*/ 291 h 16"/>
                  <a:gd name="T20" fmla="*/ 742 w 120"/>
                  <a:gd name="T21" fmla="*/ 249 h 16"/>
                  <a:gd name="T22" fmla="*/ 1432 w 120"/>
                  <a:gd name="T23" fmla="*/ 158 h 16"/>
                  <a:gd name="T24" fmla="*/ 2208 w 120"/>
                  <a:gd name="T25" fmla="*/ 96 h 16"/>
                  <a:gd name="T26" fmla="*/ 3043 w 120"/>
                  <a:gd name="T27" fmla="*/ 44 h 16"/>
                  <a:gd name="T28" fmla="*/ 3812 w 120"/>
                  <a:gd name="T29" fmla="*/ 44 h 16"/>
                  <a:gd name="T30" fmla="*/ 4426 w 120"/>
                  <a:gd name="T31" fmla="*/ 0 h 16"/>
                  <a:gd name="T32" fmla="*/ 4817 w 120"/>
                  <a:gd name="T33" fmla="*/ 0 h 16"/>
                  <a:gd name="T34" fmla="*/ 4896 w 120"/>
                  <a:gd name="T35" fmla="*/ 96 h 16"/>
                  <a:gd name="T36" fmla="*/ 5077 w 120"/>
                  <a:gd name="T37" fmla="*/ 249 h 16"/>
                  <a:gd name="T38" fmla="*/ 5202 w 120"/>
                  <a:gd name="T39" fmla="*/ 503 h 16"/>
                  <a:gd name="T40" fmla="*/ 5202 w 120"/>
                  <a:gd name="T41" fmla="*/ 805 h 16"/>
                  <a:gd name="T42" fmla="*/ 4973 w 120"/>
                  <a:gd name="T43" fmla="*/ 805 h 16"/>
                  <a:gd name="T44" fmla="*/ 4769 w 120"/>
                  <a:gd name="T45" fmla="*/ 805 h 16"/>
                  <a:gd name="T46" fmla="*/ 4548 w 120"/>
                  <a:gd name="T47" fmla="*/ 805 h 16"/>
                  <a:gd name="T48" fmla="*/ 4348 w 120"/>
                  <a:gd name="T49" fmla="*/ 805 h 16"/>
                  <a:gd name="T50" fmla="*/ 4348 w 120"/>
                  <a:gd name="T51" fmla="*/ 805 h 16"/>
                  <a:gd name="T52" fmla="*/ 4348 w 120"/>
                  <a:gd name="T53" fmla="*/ 805 h 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0"/>
                  <a:gd name="T82" fmla="*/ 0 h 16"/>
                  <a:gd name="T83" fmla="*/ 120 w 120"/>
                  <a:gd name="T84" fmla="*/ 16 h 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0" h="16">
                    <a:moveTo>
                      <a:pt x="100" y="16"/>
                    </a:moveTo>
                    <a:lnTo>
                      <a:pt x="87" y="16"/>
                    </a:lnTo>
                    <a:lnTo>
                      <a:pt x="74" y="15"/>
                    </a:lnTo>
                    <a:lnTo>
                      <a:pt x="61" y="15"/>
                    </a:lnTo>
                    <a:lnTo>
                      <a:pt x="49" y="14"/>
                    </a:lnTo>
                    <a:lnTo>
                      <a:pt x="36" y="13"/>
                    </a:lnTo>
                    <a:lnTo>
                      <a:pt x="24" y="12"/>
                    </a:lnTo>
                    <a:lnTo>
                      <a:pt x="12" y="10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7" y="5"/>
                    </a:lnTo>
                    <a:lnTo>
                      <a:pt x="33" y="3"/>
                    </a:lnTo>
                    <a:lnTo>
                      <a:pt x="51" y="2"/>
                    </a:lnTo>
                    <a:lnTo>
                      <a:pt x="70" y="1"/>
                    </a:lnTo>
                    <a:lnTo>
                      <a:pt x="88" y="1"/>
                    </a:lnTo>
                    <a:lnTo>
                      <a:pt x="102" y="0"/>
                    </a:lnTo>
                    <a:lnTo>
                      <a:pt x="111" y="0"/>
                    </a:lnTo>
                    <a:lnTo>
                      <a:pt x="113" y="2"/>
                    </a:lnTo>
                    <a:lnTo>
                      <a:pt x="117" y="5"/>
                    </a:lnTo>
                    <a:lnTo>
                      <a:pt x="120" y="10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0" y="16"/>
                    </a:lnTo>
                    <a:lnTo>
                      <a:pt x="105" y="16"/>
                    </a:lnTo>
                    <a:lnTo>
                      <a:pt x="100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7" name="Freeform 27"/>
              <p:cNvSpPr>
                <a:spLocks/>
              </p:cNvSpPr>
              <p:nvPr/>
            </p:nvSpPr>
            <p:spPr bwMode="auto">
              <a:xfrm>
                <a:off x="2747" y="3285"/>
                <a:ext cx="167" cy="43"/>
              </a:xfrm>
              <a:custGeom>
                <a:avLst/>
                <a:gdLst>
                  <a:gd name="T0" fmla="*/ 340 w 81"/>
                  <a:gd name="T1" fmla="*/ 916 h 20"/>
                  <a:gd name="T2" fmla="*/ 140 w 81"/>
                  <a:gd name="T3" fmla="*/ 684 h 20"/>
                  <a:gd name="T4" fmla="*/ 33 w 81"/>
                  <a:gd name="T5" fmla="*/ 555 h 20"/>
                  <a:gd name="T6" fmla="*/ 0 w 81"/>
                  <a:gd name="T7" fmla="*/ 370 h 20"/>
                  <a:gd name="T8" fmla="*/ 68 w 81"/>
                  <a:gd name="T9" fmla="*/ 189 h 20"/>
                  <a:gd name="T10" fmla="*/ 289 w 81"/>
                  <a:gd name="T11" fmla="*/ 189 h 20"/>
                  <a:gd name="T12" fmla="*/ 668 w 81"/>
                  <a:gd name="T13" fmla="*/ 129 h 20"/>
                  <a:gd name="T14" fmla="*/ 1089 w 81"/>
                  <a:gd name="T15" fmla="*/ 88 h 20"/>
                  <a:gd name="T16" fmla="*/ 1569 w 81"/>
                  <a:gd name="T17" fmla="*/ 0 h 20"/>
                  <a:gd name="T18" fmla="*/ 2006 w 81"/>
                  <a:gd name="T19" fmla="*/ 0 h 20"/>
                  <a:gd name="T20" fmla="*/ 2453 w 81"/>
                  <a:gd name="T21" fmla="*/ 0 h 20"/>
                  <a:gd name="T22" fmla="*/ 2806 w 81"/>
                  <a:gd name="T23" fmla="*/ 41 h 20"/>
                  <a:gd name="T24" fmla="*/ 3014 w 81"/>
                  <a:gd name="T25" fmla="*/ 129 h 20"/>
                  <a:gd name="T26" fmla="*/ 3014 w 81"/>
                  <a:gd name="T27" fmla="*/ 189 h 20"/>
                  <a:gd name="T28" fmla="*/ 3014 w 81"/>
                  <a:gd name="T29" fmla="*/ 277 h 20"/>
                  <a:gd name="T30" fmla="*/ 3014 w 81"/>
                  <a:gd name="T31" fmla="*/ 318 h 20"/>
                  <a:gd name="T32" fmla="*/ 3014 w 81"/>
                  <a:gd name="T33" fmla="*/ 406 h 20"/>
                  <a:gd name="T34" fmla="*/ 2674 w 81"/>
                  <a:gd name="T35" fmla="*/ 467 h 20"/>
                  <a:gd name="T36" fmla="*/ 2350 w 81"/>
                  <a:gd name="T37" fmla="*/ 555 h 20"/>
                  <a:gd name="T38" fmla="*/ 2006 w 81"/>
                  <a:gd name="T39" fmla="*/ 596 h 20"/>
                  <a:gd name="T40" fmla="*/ 1682 w 81"/>
                  <a:gd name="T41" fmla="*/ 639 h 20"/>
                  <a:gd name="T42" fmla="*/ 1338 w 81"/>
                  <a:gd name="T43" fmla="*/ 727 h 20"/>
                  <a:gd name="T44" fmla="*/ 1008 w 81"/>
                  <a:gd name="T45" fmla="*/ 796 h 20"/>
                  <a:gd name="T46" fmla="*/ 668 w 81"/>
                  <a:gd name="T47" fmla="*/ 873 h 20"/>
                  <a:gd name="T48" fmla="*/ 340 w 81"/>
                  <a:gd name="T49" fmla="*/ 916 h 20"/>
                  <a:gd name="T50" fmla="*/ 340 w 81"/>
                  <a:gd name="T51" fmla="*/ 916 h 20"/>
                  <a:gd name="T52" fmla="*/ 340 w 81"/>
                  <a:gd name="T53" fmla="*/ 916 h 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81"/>
                  <a:gd name="T82" fmla="*/ 0 h 20"/>
                  <a:gd name="T83" fmla="*/ 81 w 81"/>
                  <a:gd name="T84" fmla="*/ 20 h 2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81" h="20">
                    <a:moveTo>
                      <a:pt x="9" y="20"/>
                    </a:moveTo>
                    <a:lnTo>
                      <a:pt x="4" y="15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8" y="4"/>
                    </a:lnTo>
                    <a:lnTo>
                      <a:pt x="18" y="3"/>
                    </a:lnTo>
                    <a:lnTo>
                      <a:pt x="29" y="2"/>
                    </a:lnTo>
                    <a:lnTo>
                      <a:pt x="42" y="0"/>
                    </a:lnTo>
                    <a:lnTo>
                      <a:pt x="54" y="0"/>
                    </a:lnTo>
                    <a:lnTo>
                      <a:pt x="66" y="0"/>
                    </a:lnTo>
                    <a:lnTo>
                      <a:pt x="75" y="1"/>
                    </a:lnTo>
                    <a:lnTo>
                      <a:pt x="81" y="3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7"/>
                    </a:lnTo>
                    <a:lnTo>
                      <a:pt x="81" y="9"/>
                    </a:lnTo>
                    <a:lnTo>
                      <a:pt x="72" y="10"/>
                    </a:lnTo>
                    <a:lnTo>
                      <a:pt x="63" y="12"/>
                    </a:lnTo>
                    <a:lnTo>
                      <a:pt x="54" y="13"/>
                    </a:lnTo>
                    <a:lnTo>
                      <a:pt x="45" y="14"/>
                    </a:lnTo>
                    <a:lnTo>
                      <a:pt x="36" y="16"/>
                    </a:lnTo>
                    <a:lnTo>
                      <a:pt x="27" y="17"/>
                    </a:lnTo>
                    <a:lnTo>
                      <a:pt x="18" y="19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8" name="Freeform 28"/>
              <p:cNvSpPr>
                <a:spLocks/>
              </p:cNvSpPr>
              <p:nvPr/>
            </p:nvSpPr>
            <p:spPr bwMode="auto">
              <a:xfrm>
                <a:off x="2973" y="3276"/>
                <a:ext cx="79" cy="35"/>
              </a:xfrm>
              <a:custGeom>
                <a:avLst/>
                <a:gdLst>
                  <a:gd name="T0" fmla="*/ 373 w 39"/>
                  <a:gd name="T1" fmla="*/ 1041 h 15"/>
                  <a:gd name="T2" fmla="*/ 300 w 39"/>
                  <a:gd name="T3" fmla="*/ 980 h 15"/>
                  <a:gd name="T4" fmla="*/ 201 w 39"/>
                  <a:gd name="T5" fmla="*/ 887 h 15"/>
                  <a:gd name="T6" fmla="*/ 99 w 39"/>
                  <a:gd name="T7" fmla="*/ 887 h 15"/>
                  <a:gd name="T8" fmla="*/ 32 w 39"/>
                  <a:gd name="T9" fmla="*/ 828 h 15"/>
                  <a:gd name="T10" fmla="*/ 0 w 39"/>
                  <a:gd name="T11" fmla="*/ 686 h 15"/>
                  <a:gd name="T12" fmla="*/ 0 w 39"/>
                  <a:gd name="T13" fmla="*/ 621 h 15"/>
                  <a:gd name="T14" fmla="*/ 0 w 39"/>
                  <a:gd name="T15" fmla="*/ 469 h 15"/>
                  <a:gd name="T16" fmla="*/ 0 w 39"/>
                  <a:gd name="T17" fmla="*/ 420 h 15"/>
                  <a:gd name="T18" fmla="*/ 99 w 39"/>
                  <a:gd name="T19" fmla="*/ 266 h 15"/>
                  <a:gd name="T20" fmla="*/ 233 w 39"/>
                  <a:gd name="T21" fmla="*/ 201 h 15"/>
                  <a:gd name="T22" fmla="*/ 373 w 39"/>
                  <a:gd name="T23" fmla="*/ 152 h 15"/>
                  <a:gd name="T24" fmla="*/ 541 w 39"/>
                  <a:gd name="T25" fmla="*/ 65 h 15"/>
                  <a:gd name="T26" fmla="*/ 723 w 39"/>
                  <a:gd name="T27" fmla="*/ 65 h 15"/>
                  <a:gd name="T28" fmla="*/ 891 w 39"/>
                  <a:gd name="T29" fmla="*/ 65 h 15"/>
                  <a:gd name="T30" fmla="*/ 1063 w 39"/>
                  <a:gd name="T31" fmla="*/ 0 h 15"/>
                  <a:gd name="T32" fmla="*/ 1232 w 39"/>
                  <a:gd name="T33" fmla="*/ 0 h 15"/>
                  <a:gd name="T34" fmla="*/ 1264 w 39"/>
                  <a:gd name="T35" fmla="*/ 152 h 15"/>
                  <a:gd name="T36" fmla="*/ 1296 w 39"/>
                  <a:gd name="T37" fmla="*/ 201 h 15"/>
                  <a:gd name="T38" fmla="*/ 1296 w 39"/>
                  <a:gd name="T39" fmla="*/ 355 h 15"/>
                  <a:gd name="T40" fmla="*/ 1329 w 39"/>
                  <a:gd name="T41" fmla="*/ 560 h 15"/>
                  <a:gd name="T42" fmla="*/ 1165 w 39"/>
                  <a:gd name="T43" fmla="*/ 828 h 15"/>
                  <a:gd name="T44" fmla="*/ 891 w 39"/>
                  <a:gd name="T45" fmla="*/ 980 h 15"/>
                  <a:gd name="T46" fmla="*/ 608 w 39"/>
                  <a:gd name="T47" fmla="*/ 1041 h 15"/>
                  <a:gd name="T48" fmla="*/ 373 w 39"/>
                  <a:gd name="T49" fmla="*/ 1041 h 15"/>
                  <a:gd name="T50" fmla="*/ 373 w 39"/>
                  <a:gd name="T51" fmla="*/ 1041 h 15"/>
                  <a:gd name="T52" fmla="*/ 373 w 39"/>
                  <a:gd name="T53" fmla="*/ 1041 h 1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9"/>
                  <a:gd name="T82" fmla="*/ 0 h 15"/>
                  <a:gd name="T83" fmla="*/ 39 w 39"/>
                  <a:gd name="T84" fmla="*/ 15 h 1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9" h="15">
                    <a:moveTo>
                      <a:pt x="11" y="15"/>
                    </a:moveTo>
                    <a:lnTo>
                      <a:pt x="9" y="14"/>
                    </a:lnTo>
                    <a:lnTo>
                      <a:pt x="6" y="13"/>
                    </a:lnTo>
                    <a:lnTo>
                      <a:pt x="3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1"/>
                    </a:lnTo>
                    <a:lnTo>
                      <a:pt x="21" y="1"/>
                    </a:lnTo>
                    <a:lnTo>
                      <a:pt x="26" y="1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37" y="2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9" y="8"/>
                    </a:lnTo>
                    <a:lnTo>
                      <a:pt x="34" y="12"/>
                    </a:lnTo>
                    <a:lnTo>
                      <a:pt x="26" y="14"/>
                    </a:lnTo>
                    <a:lnTo>
                      <a:pt x="18" y="15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9" name="Freeform 29"/>
              <p:cNvSpPr>
                <a:spLocks/>
              </p:cNvSpPr>
              <p:nvPr/>
            </p:nvSpPr>
            <p:spPr bwMode="auto">
              <a:xfrm>
                <a:off x="2634" y="3021"/>
                <a:ext cx="293" cy="47"/>
              </a:xfrm>
              <a:custGeom>
                <a:avLst/>
                <a:gdLst>
                  <a:gd name="T0" fmla="*/ 432 w 141"/>
                  <a:gd name="T1" fmla="*/ 1177 h 21"/>
                  <a:gd name="T2" fmla="*/ 152 w 141"/>
                  <a:gd name="T3" fmla="*/ 1077 h 21"/>
                  <a:gd name="T4" fmla="*/ 35 w 141"/>
                  <a:gd name="T5" fmla="*/ 906 h 21"/>
                  <a:gd name="T6" fmla="*/ 0 w 141"/>
                  <a:gd name="T7" fmla="*/ 727 h 21"/>
                  <a:gd name="T8" fmla="*/ 35 w 141"/>
                  <a:gd name="T9" fmla="*/ 450 h 21"/>
                  <a:gd name="T10" fmla="*/ 617 w 141"/>
                  <a:gd name="T11" fmla="*/ 226 h 21"/>
                  <a:gd name="T12" fmla="*/ 1230 w 141"/>
                  <a:gd name="T13" fmla="*/ 45 h 21"/>
                  <a:gd name="T14" fmla="*/ 1939 w 141"/>
                  <a:gd name="T15" fmla="*/ 0 h 21"/>
                  <a:gd name="T16" fmla="*/ 2631 w 141"/>
                  <a:gd name="T17" fmla="*/ 0 h 21"/>
                  <a:gd name="T18" fmla="*/ 3373 w 141"/>
                  <a:gd name="T19" fmla="*/ 0 h 21"/>
                  <a:gd name="T20" fmla="*/ 4102 w 141"/>
                  <a:gd name="T21" fmla="*/ 45 h 21"/>
                  <a:gd name="T22" fmla="*/ 4811 w 141"/>
                  <a:gd name="T23" fmla="*/ 45 h 21"/>
                  <a:gd name="T24" fmla="*/ 5467 w 141"/>
                  <a:gd name="T25" fmla="*/ 101 h 21"/>
                  <a:gd name="T26" fmla="*/ 5428 w 141"/>
                  <a:gd name="T27" fmla="*/ 181 h 21"/>
                  <a:gd name="T28" fmla="*/ 5347 w 141"/>
                  <a:gd name="T29" fmla="*/ 181 h 21"/>
                  <a:gd name="T30" fmla="*/ 5187 w 141"/>
                  <a:gd name="T31" fmla="*/ 226 h 21"/>
                  <a:gd name="T32" fmla="*/ 4927 w 141"/>
                  <a:gd name="T33" fmla="*/ 325 h 21"/>
                  <a:gd name="T34" fmla="*/ 4530 w 141"/>
                  <a:gd name="T35" fmla="*/ 450 h 21"/>
                  <a:gd name="T36" fmla="*/ 3913 w 141"/>
                  <a:gd name="T37" fmla="*/ 551 h 21"/>
                  <a:gd name="T38" fmla="*/ 3061 w 141"/>
                  <a:gd name="T39" fmla="*/ 772 h 21"/>
                  <a:gd name="T40" fmla="*/ 1939 w 141"/>
                  <a:gd name="T41" fmla="*/ 1077 h 21"/>
                  <a:gd name="T42" fmla="*/ 1750 w 141"/>
                  <a:gd name="T43" fmla="*/ 1077 h 21"/>
                  <a:gd name="T44" fmla="*/ 1542 w 141"/>
                  <a:gd name="T45" fmla="*/ 1132 h 21"/>
                  <a:gd name="T46" fmla="*/ 1365 w 141"/>
                  <a:gd name="T47" fmla="*/ 1132 h 21"/>
                  <a:gd name="T48" fmla="*/ 1193 w 141"/>
                  <a:gd name="T49" fmla="*/ 1132 h 21"/>
                  <a:gd name="T50" fmla="*/ 1006 w 141"/>
                  <a:gd name="T51" fmla="*/ 1132 h 21"/>
                  <a:gd name="T52" fmla="*/ 817 w 141"/>
                  <a:gd name="T53" fmla="*/ 1132 h 21"/>
                  <a:gd name="T54" fmla="*/ 617 w 141"/>
                  <a:gd name="T55" fmla="*/ 1177 h 21"/>
                  <a:gd name="T56" fmla="*/ 432 w 141"/>
                  <a:gd name="T57" fmla="*/ 1177 h 21"/>
                  <a:gd name="T58" fmla="*/ 432 w 141"/>
                  <a:gd name="T59" fmla="*/ 1177 h 21"/>
                  <a:gd name="T60" fmla="*/ 432 w 141"/>
                  <a:gd name="T61" fmla="*/ 1177 h 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41"/>
                  <a:gd name="T94" fmla="*/ 0 h 21"/>
                  <a:gd name="T95" fmla="*/ 141 w 141"/>
                  <a:gd name="T96" fmla="*/ 21 h 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41" h="21">
                    <a:moveTo>
                      <a:pt x="11" y="21"/>
                    </a:moveTo>
                    <a:lnTo>
                      <a:pt x="4" y="19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16" y="4"/>
                    </a:lnTo>
                    <a:lnTo>
                      <a:pt x="32" y="1"/>
                    </a:lnTo>
                    <a:lnTo>
                      <a:pt x="50" y="0"/>
                    </a:lnTo>
                    <a:lnTo>
                      <a:pt x="68" y="0"/>
                    </a:lnTo>
                    <a:lnTo>
                      <a:pt x="87" y="0"/>
                    </a:lnTo>
                    <a:lnTo>
                      <a:pt x="106" y="1"/>
                    </a:lnTo>
                    <a:lnTo>
                      <a:pt x="124" y="1"/>
                    </a:lnTo>
                    <a:lnTo>
                      <a:pt x="141" y="2"/>
                    </a:lnTo>
                    <a:lnTo>
                      <a:pt x="140" y="3"/>
                    </a:lnTo>
                    <a:lnTo>
                      <a:pt x="138" y="3"/>
                    </a:lnTo>
                    <a:lnTo>
                      <a:pt x="134" y="4"/>
                    </a:lnTo>
                    <a:lnTo>
                      <a:pt x="127" y="6"/>
                    </a:lnTo>
                    <a:lnTo>
                      <a:pt x="117" y="8"/>
                    </a:lnTo>
                    <a:lnTo>
                      <a:pt x="101" y="10"/>
                    </a:lnTo>
                    <a:lnTo>
                      <a:pt x="79" y="14"/>
                    </a:lnTo>
                    <a:lnTo>
                      <a:pt x="50" y="19"/>
                    </a:lnTo>
                    <a:lnTo>
                      <a:pt x="45" y="19"/>
                    </a:lnTo>
                    <a:lnTo>
                      <a:pt x="40" y="20"/>
                    </a:lnTo>
                    <a:lnTo>
                      <a:pt x="35" y="20"/>
                    </a:lnTo>
                    <a:lnTo>
                      <a:pt x="31" y="20"/>
                    </a:lnTo>
                    <a:lnTo>
                      <a:pt x="26" y="20"/>
                    </a:lnTo>
                    <a:lnTo>
                      <a:pt x="21" y="20"/>
                    </a:lnTo>
                    <a:lnTo>
                      <a:pt x="16" y="21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0" name="Freeform 30"/>
              <p:cNvSpPr>
                <a:spLocks/>
              </p:cNvSpPr>
              <p:nvPr/>
            </p:nvSpPr>
            <p:spPr bwMode="auto">
              <a:xfrm>
                <a:off x="2977" y="3003"/>
                <a:ext cx="79" cy="35"/>
              </a:xfrm>
              <a:custGeom>
                <a:avLst/>
                <a:gdLst>
                  <a:gd name="T0" fmla="*/ 88 w 37"/>
                  <a:gd name="T1" fmla="*/ 1041 h 15"/>
                  <a:gd name="T2" fmla="*/ 41 w 37"/>
                  <a:gd name="T3" fmla="*/ 828 h 15"/>
                  <a:gd name="T4" fmla="*/ 0 w 37"/>
                  <a:gd name="T5" fmla="*/ 686 h 15"/>
                  <a:gd name="T6" fmla="*/ 41 w 37"/>
                  <a:gd name="T7" fmla="*/ 469 h 15"/>
                  <a:gd name="T8" fmla="*/ 41 w 37"/>
                  <a:gd name="T9" fmla="*/ 355 h 15"/>
                  <a:gd name="T10" fmla="*/ 224 w 37"/>
                  <a:gd name="T11" fmla="*/ 266 h 15"/>
                  <a:gd name="T12" fmla="*/ 438 w 37"/>
                  <a:gd name="T13" fmla="*/ 201 h 15"/>
                  <a:gd name="T14" fmla="*/ 626 w 37"/>
                  <a:gd name="T15" fmla="*/ 152 h 15"/>
                  <a:gd name="T16" fmla="*/ 788 w 37"/>
                  <a:gd name="T17" fmla="*/ 65 h 15"/>
                  <a:gd name="T18" fmla="*/ 1021 w 37"/>
                  <a:gd name="T19" fmla="*/ 65 h 15"/>
                  <a:gd name="T20" fmla="*/ 1208 w 37"/>
                  <a:gd name="T21" fmla="*/ 0 h 15"/>
                  <a:gd name="T22" fmla="*/ 1413 w 37"/>
                  <a:gd name="T23" fmla="*/ 65 h 15"/>
                  <a:gd name="T24" fmla="*/ 1646 w 37"/>
                  <a:gd name="T25" fmla="*/ 65 h 15"/>
                  <a:gd name="T26" fmla="*/ 1595 w 37"/>
                  <a:gd name="T27" fmla="*/ 469 h 15"/>
                  <a:gd name="T28" fmla="*/ 1450 w 37"/>
                  <a:gd name="T29" fmla="*/ 772 h 15"/>
                  <a:gd name="T30" fmla="*/ 1285 w 37"/>
                  <a:gd name="T31" fmla="*/ 887 h 15"/>
                  <a:gd name="T32" fmla="*/ 1061 w 37"/>
                  <a:gd name="T33" fmla="*/ 980 h 15"/>
                  <a:gd name="T34" fmla="*/ 856 w 37"/>
                  <a:gd name="T35" fmla="*/ 1041 h 15"/>
                  <a:gd name="T36" fmla="*/ 626 w 37"/>
                  <a:gd name="T37" fmla="*/ 1041 h 15"/>
                  <a:gd name="T38" fmla="*/ 350 w 37"/>
                  <a:gd name="T39" fmla="*/ 1041 h 15"/>
                  <a:gd name="T40" fmla="*/ 88 w 37"/>
                  <a:gd name="T41" fmla="*/ 1041 h 15"/>
                  <a:gd name="T42" fmla="*/ 88 w 37"/>
                  <a:gd name="T43" fmla="*/ 1041 h 15"/>
                  <a:gd name="T44" fmla="*/ 88 w 37"/>
                  <a:gd name="T45" fmla="*/ 1041 h 1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7"/>
                  <a:gd name="T70" fmla="*/ 0 h 15"/>
                  <a:gd name="T71" fmla="*/ 37 w 37"/>
                  <a:gd name="T72" fmla="*/ 15 h 1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7" h="15">
                    <a:moveTo>
                      <a:pt x="2" y="15"/>
                    </a:moveTo>
                    <a:lnTo>
                      <a:pt x="1" y="12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5" y="4"/>
                    </a:lnTo>
                    <a:lnTo>
                      <a:pt x="10" y="3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7" y="1"/>
                    </a:lnTo>
                    <a:lnTo>
                      <a:pt x="36" y="7"/>
                    </a:lnTo>
                    <a:lnTo>
                      <a:pt x="33" y="11"/>
                    </a:lnTo>
                    <a:lnTo>
                      <a:pt x="29" y="13"/>
                    </a:lnTo>
                    <a:lnTo>
                      <a:pt x="24" y="14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8" y="15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1" name="Freeform 31"/>
              <p:cNvSpPr>
                <a:spLocks/>
              </p:cNvSpPr>
              <p:nvPr/>
            </p:nvSpPr>
            <p:spPr bwMode="auto">
              <a:xfrm>
                <a:off x="2659" y="2709"/>
                <a:ext cx="318" cy="56"/>
              </a:xfrm>
              <a:custGeom>
                <a:avLst/>
                <a:gdLst>
                  <a:gd name="T0" fmla="*/ 810 w 150"/>
                  <a:gd name="T1" fmla="*/ 1404 h 25"/>
                  <a:gd name="T2" fmla="*/ 341 w 150"/>
                  <a:gd name="T3" fmla="*/ 1234 h 25"/>
                  <a:gd name="T4" fmla="*/ 125 w 150"/>
                  <a:gd name="T5" fmla="*/ 1080 h 25"/>
                  <a:gd name="T6" fmla="*/ 36 w 150"/>
                  <a:gd name="T7" fmla="*/ 777 h 25"/>
                  <a:gd name="T8" fmla="*/ 0 w 150"/>
                  <a:gd name="T9" fmla="*/ 405 h 25"/>
                  <a:gd name="T10" fmla="*/ 341 w 150"/>
                  <a:gd name="T11" fmla="*/ 226 h 25"/>
                  <a:gd name="T12" fmla="*/ 988 w 150"/>
                  <a:gd name="T13" fmla="*/ 101 h 25"/>
                  <a:gd name="T14" fmla="*/ 1802 w 150"/>
                  <a:gd name="T15" fmla="*/ 45 h 25"/>
                  <a:gd name="T16" fmla="*/ 2745 w 150"/>
                  <a:gd name="T17" fmla="*/ 0 h 25"/>
                  <a:gd name="T18" fmla="*/ 3716 w 150"/>
                  <a:gd name="T19" fmla="*/ 0 h 25"/>
                  <a:gd name="T20" fmla="*/ 4706 w 150"/>
                  <a:gd name="T21" fmla="*/ 45 h 25"/>
                  <a:gd name="T22" fmla="*/ 5573 w 150"/>
                  <a:gd name="T23" fmla="*/ 101 h 25"/>
                  <a:gd name="T24" fmla="*/ 6260 w 150"/>
                  <a:gd name="T25" fmla="*/ 181 h 25"/>
                  <a:gd name="T26" fmla="*/ 6296 w 150"/>
                  <a:gd name="T27" fmla="*/ 226 h 25"/>
                  <a:gd name="T28" fmla="*/ 6345 w 150"/>
                  <a:gd name="T29" fmla="*/ 280 h 25"/>
                  <a:gd name="T30" fmla="*/ 6381 w 150"/>
                  <a:gd name="T31" fmla="*/ 327 h 25"/>
                  <a:gd name="T32" fmla="*/ 6421 w 150"/>
                  <a:gd name="T33" fmla="*/ 405 h 25"/>
                  <a:gd name="T34" fmla="*/ 6080 w 150"/>
                  <a:gd name="T35" fmla="*/ 551 h 25"/>
                  <a:gd name="T36" fmla="*/ 5478 w 150"/>
                  <a:gd name="T37" fmla="*/ 732 h 25"/>
                  <a:gd name="T38" fmla="*/ 4670 w 150"/>
                  <a:gd name="T39" fmla="*/ 907 h 25"/>
                  <a:gd name="T40" fmla="*/ 3716 w 150"/>
                  <a:gd name="T41" fmla="*/ 1080 h 25"/>
                  <a:gd name="T42" fmla="*/ 2792 w 150"/>
                  <a:gd name="T43" fmla="*/ 1178 h 25"/>
                  <a:gd name="T44" fmla="*/ 1914 w 150"/>
                  <a:gd name="T45" fmla="*/ 1304 h 25"/>
                  <a:gd name="T46" fmla="*/ 1227 w 150"/>
                  <a:gd name="T47" fmla="*/ 1360 h 25"/>
                  <a:gd name="T48" fmla="*/ 810 w 150"/>
                  <a:gd name="T49" fmla="*/ 1404 h 25"/>
                  <a:gd name="T50" fmla="*/ 810 w 150"/>
                  <a:gd name="T51" fmla="*/ 1404 h 25"/>
                  <a:gd name="T52" fmla="*/ 810 w 150"/>
                  <a:gd name="T53" fmla="*/ 1404 h 2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0"/>
                  <a:gd name="T82" fmla="*/ 0 h 25"/>
                  <a:gd name="T83" fmla="*/ 150 w 150"/>
                  <a:gd name="T84" fmla="*/ 25 h 2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0" h="25">
                    <a:moveTo>
                      <a:pt x="19" y="25"/>
                    </a:moveTo>
                    <a:lnTo>
                      <a:pt x="8" y="22"/>
                    </a:lnTo>
                    <a:lnTo>
                      <a:pt x="3" y="19"/>
                    </a:lnTo>
                    <a:lnTo>
                      <a:pt x="1" y="14"/>
                    </a:lnTo>
                    <a:lnTo>
                      <a:pt x="0" y="7"/>
                    </a:lnTo>
                    <a:lnTo>
                      <a:pt x="8" y="4"/>
                    </a:lnTo>
                    <a:lnTo>
                      <a:pt x="23" y="2"/>
                    </a:lnTo>
                    <a:lnTo>
                      <a:pt x="42" y="1"/>
                    </a:lnTo>
                    <a:lnTo>
                      <a:pt x="64" y="0"/>
                    </a:lnTo>
                    <a:lnTo>
                      <a:pt x="87" y="0"/>
                    </a:lnTo>
                    <a:lnTo>
                      <a:pt x="110" y="1"/>
                    </a:lnTo>
                    <a:lnTo>
                      <a:pt x="130" y="2"/>
                    </a:lnTo>
                    <a:lnTo>
                      <a:pt x="146" y="3"/>
                    </a:lnTo>
                    <a:lnTo>
                      <a:pt x="147" y="4"/>
                    </a:lnTo>
                    <a:lnTo>
                      <a:pt x="148" y="5"/>
                    </a:lnTo>
                    <a:lnTo>
                      <a:pt x="149" y="6"/>
                    </a:lnTo>
                    <a:lnTo>
                      <a:pt x="150" y="7"/>
                    </a:lnTo>
                    <a:lnTo>
                      <a:pt x="142" y="10"/>
                    </a:lnTo>
                    <a:lnTo>
                      <a:pt x="128" y="13"/>
                    </a:lnTo>
                    <a:lnTo>
                      <a:pt x="109" y="16"/>
                    </a:lnTo>
                    <a:lnTo>
                      <a:pt x="87" y="19"/>
                    </a:lnTo>
                    <a:lnTo>
                      <a:pt x="65" y="21"/>
                    </a:lnTo>
                    <a:lnTo>
                      <a:pt x="45" y="23"/>
                    </a:lnTo>
                    <a:lnTo>
                      <a:pt x="29" y="24"/>
                    </a:lnTo>
                    <a:lnTo>
                      <a:pt x="19" y="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2" name="Freeform 32"/>
              <p:cNvSpPr>
                <a:spLocks/>
              </p:cNvSpPr>
              <p:nvPr/>
            </p:nvSpPr>
            <p:spPr bwMode="auto">
              <a:xfrm>
                <a:off x="2626" y="2133"/>
                <a:ext cx="318" cy="34"/>
              </a:xfrm>
              <a:custGeom>
                <a:avLst/>
                <a:gdLst>
                  <a:gd name="T0" fmla="*/ 157 w 152"/>
                  <a:gd name="T1" fmla="*/ 691 h 16"/>
                  <a:gd name="T2" fmla="*/ 75 w 152"/>
                  <a:gd name="T3" fmla="*/ 510 h 16"/>
                  <a:gd name="T4" fmla="*/ 36 w 152"/>
                  <a:gd name="T5" fmla="*/ 434 h 16"/>
                  <a:gd name="T6" fmla="*/ 36 w 152"/>
                  <a:gd name="T7" fmla="*/ 308 h 16"/>
                  <a:gd name="T8" fmla="*/ 0 w 152"/>
                  <a:gd name="T9" fmla="*/ 128 h 16"/>
                  <a:gd name="T10" fmla="*/ 285 w 152"/>
                  <a:gd name="T11" fmla="*/ 40 h 16"/>
                  <a:gd name="T12" fmla="*/ 962 w 152"/>
                  <a:gd name="T13" fmla="*/ 0 h 16"/>
                  <a:gd name="T14" fmla="*/ 1843 w 152"/>
                  <a:gd name="T15" fmla="*/ 0 h 16"/>
                  <a:gd name="T16" fmla="*/ 2893 w 152"/>
                  <a:gd name="T17" fmla="*/ 0 h 16"/>
                  <a:gd name="T18" fmla="*/ 3931 w 152"/>
                  <a:gd name="T19" fmla="*/ 85 h 16"/>
                  <a:gd name="T20" fmla="*/ 4881 w 152"/>
                  <a:gd name="T21" fmla="*/ 181 h 16"/>
                  <a:gd name="T22" fmla="*/ 5651 w 152"/>
                  <a:gd name="T23" fmla="*/ 344 h 16"/>
                  <a:gd name="T24" fmla="*/ 6088 w 152"/>
                  <a:gd name="T25" fmla="*/ 510 h 16"/>
                  <a:gd name="T26" fmla="*/ 5331 w 152"/>
                  <a:gd name="T27" fmla="*/ 510 h 16"/>
                  <a:gd name="T28" fmla="*/ 4613 w 152"/>
                  <a:gd name="T29" fmla="*/ 510 h 16"/>
                  <a:gd name="T30" fmla="*/ 3856 w 152"/>
                  <a:gd name="T31" fmla="*/ 565 h 16"/>
                  <a:gd name="T32" fmla="*/ 3086 w 152"/>
                  <a:gd name="T33" fmla="*/ 614 h 16"/>
                  <a:gd name="T34" fmla="*/ 2316 w 152"/>
                  <a:gd name="T35" fmla="*/ 614 h 16"/>
                  <a:gd name="T36" fmla="*/ 1611 w 152"/>
                  <a:gd name="T37" fmla="*/ 650 h 16"/>
                  <a:gd name="T38" fmla="*/ 881 w 152"/>
                  <a:gd name="T39" fmla="*/ 691 h 16"/>
                  <a:gd name="T40" fmla="*/ 157 w 152"/>
                  <a:gd name="T41" fmla="*/ 691 h 16"/>
                  <a:gd name="T42" fmla="*/ 157 w 152"/>
                  <a:gd name="T43" fmla="*/ 691 h 16"/>
                  <a:gd name="T44" fmla="*/ 157 w 152"/>
                  <a:gd name="T45" fmla="*/ 691 h 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2"/>
                  <a:gd name="T70" fmla="*/ 0 h 16"/>
                  <a:gd name="T71" fmla="*/ 152 w 152"/>
                  <a:gd name="T72" fmla="*/ 16 h 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2" h="16">
                    <a:moveTo>
                      <a:pt x="4" y="16"/>
                    </a:moveTo>
                    <a:lnTo>
                      <a:pt x="2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7" y="1"/>
                    </a:lnTo>
                    <a:lnTo>
                      <a:pt x="24" y="0"/>
                    </a:lnTo>
                    <a:lnTo>
                      <a:pt x="46" y="0"/>
                    </a:lnTo>
                    <a:lnTo>
                      <a:pt x="72" y="0"/>
                    </a:lnTo>
                    <a:lnTo>
                      <a:pt x="98" y="2"/>
                    </a:lnTo>
                    <a:lnTo>
                      <a:pt x="122" y="4"/>
                    </a:lnTo>
                    <a:lnTo>
                      <a:pt x="141" y="8"/>
                    </a:lnTo>
                    <a:lnTo>
                      <a:pt x="152" y="12"/>
                    </a:lnTo>
                    <a:lnTo>
                      <a:pt x="133" y="12"/>
                    </a:lnTo>
                    <a:lnTo>
                      <a:pt x="115" y="12"/>
                    </a:lnTo>
                    <a:lnTo>
                      <a:pt x="96" y="13"/>
                    </a:lnTo>
                    <a:lnTo>
                      <a:pt x="77" y="14"/>
                    </a:lnTo>
                    <a:lnTo>
                      <a:pt x="58" y="14"/>
                    </a:lnTo>
                    <a:lnTo>
                      <a:pt x="40" y="15"/>
                    </a:lnTo>
                    <a:lnTo>
                      <a:pt x="22" y="16"/>
                    </a:ln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3" name="Freeform 33"/>
              <p:cNvSpPr>
                <a:spLocks/>
              </p:cNvSpPr>
              <p:nvPr/>
            </p:nvSpPr>
            <p:spPr bwMode="auto">
              <a:xfrm>
                <a:off x="2697" y="1557"/>
                <a:ext cx="330" cy="52"/>
              </a:xfrm>
              <a:custGeom>
                <a:avLst/>
                <a:gdLst>
                  <a:gd name="T0" fmla="*/ 36 w 157"/>
                  <a:gd name="T1" fmla="*/ 973 h 25"/>
                  <a:gd name="T2" fmla="*/ 0 w 157"/>
                  <a:gd name="T3" fmla="*/ 826 h 25"/>
                  <a:gd name="T4" fmla="*/ 0 w 157"/>
                  <a:gd name="T5" fmla="*/ 693 h 25"/>
                  <a:gd name="T6" fmla="*/ 0 w 157"/>
                  <a:gd name="T7" fmla="*/ 576 h 25"/>
                  <a:gd name="T8" fmla="*/ 0 w 157"/>
                  <a:gd name="T9" fmla="*/ 433 h 25"/>
                  <a:gd name="T10" fmla="*/ 490 w 157"/>
                  <a:gd name="T11" fmla="*/ 191 h 25"/>
                  <a:gd name="T12" fmla="*/ 1154 w 157"/>
                  <a:gd name="T13" fmla="*/ 35 h 25"/>
                  <a:gd name="T14" fmla="*/ 2005 w 157"/>
                  <a:gd name="T15" fmla="*/ 0 h 25"/>
                  <a:gd name="T16" fmla="*/ 2991 w 157"/>
                  <a:gd name="T17" fmla="*/ 35 h 25"/>
                  <a:gd name="T18" fmla="*/ 3945 w 157"/>
                  <a:gd name="T19" fmla="*/ 73 h 25"/>
                  <a:gd name="T20" fmla="*/ 4923 w 157"/>
                  <a:gd name="T21" fmla="*/ 191 h 25"/>
                  <a:gd name="T22" fmla="*/ 5738 w 157"/>
                  <a:gd name="T23" fmla="*/ 225 h 25"/>
                  <a:gd name="T24" fmla="*/ 6447 w 157"/>
                  <a:gd name="T25" fmla="*/ 277 h 25"/>
                  <a:gd name="T26" fmla="*/ 6398 w 157"/>
                  <a:gd name="T27" fmla="*/ 360 h 25"/>
                  <a:gd name="T28" fmla="*/ 6230 w 157"/>
                  <a:gd name="T29" fmla="*/ 433 h 25"/>
                  <a:gd name="T30" fmla="*/ 5990 w 157"/>
                  <a:gd name="T31" fmla="*/ 501 h 25"/>
                  <a:gd name="T32" fmla="*/ 5621 w 157"/>
                  <a:gd name="T33" fmla="*/ 576 h 25"/>
                  <a:gd name="T34" fmla="*/ 5133 w 157"/>
                  <a:gd name="T35" fmla="*/ 624 h 25"/>
                  <a:gd name="T36" fmla="*/ 4643 w 157"/>
                  <a:gd name="T37" fmla="*/ 693 h 25"/>
                  <a:gd name="T38" fmla="*/ 4061 w 157"/>
                  <a:gd name="T39" fmla="*/ 749 h 25"/>
                  <a:gd name="T40" fmla="*/ 3491 w 157"/>
                  <a:gd name="T41" fmla="*/ 782 h 25"/>
                  <a:gd name="T42" fmla="*/ 2907 w 157"/>
                  <a:gd name="T43" fmla="*/ 865 h 25"/>
                  <a:gd name="T44" fmla="*/ 2302 w 157"/>
                  <a:gd name="T45" fmla="*/ 865 h 25"/>
                  <a:gd name="T46" fmla="*/ 1753 w 157"/>
                  <a:gd name="T47" fmla="*/ 901 h 25"/>
                  <a:gd name="T48" fmla="*/ 1223 w 157"/>
                  <a:gd name="T49" fmla="*/ 934 h 25"/>
                  <a:gd name="T50" fmla="*/ 818 w 157"/>
                  <a:gd name="T51" fmla="*/ 934 h 25"/>
                  <a:gd name="T52" fmla="*/ 446 w 157"/>
                  <a:gd name="T53" fmla="*/ 973 h 25"/>
                  <a:gd name="T54" fmla="*/ 160 w 157"/>
                  <a:gd name="T55" fmla="*/ 973 h 25"/>
                  <a:gd name="T56" fmla="*/ 36 w 157"/>
                  <a:gd name="T57" fmla="*/ 973 h 25"/>
                  <a:gd name="T58" fmla="*/ 36 w 157"/>
                  <a:gd name="T59" fmla="*/ 973 h 25"/>
                  <a:gd name="T60" fmla="*/ 36 w 157"/>
                  <a:gd name="T61" fmla="*/ 973 h 2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7"/>
                  <a:gd name="T94" fmla="*/ 0 h 25"/>
                  <a:gd name="T95" fmla="*/ 157 w 157"/>
                  <a:gd name="T96" fmla="*/ 25 h 2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7" h="25">
                    <a:moveTo>
                      <a:pt x="1" y="25"/>
                    </a:moveTo>
                    <a:lnTo>
                      <a:pt x="0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2" y="5"/>
                    </a:lnTo>
                    <a:lnTo>
                      <a:pt x="28" y="1"/>
                    </a:lnTo>
                    <a:lnTo>
                      <a:pt x="49" y="0"/>
                    </a:lnTo>
                    <a:lnTo>
                      <a:pt x="73" y="1"/>
                    </a:lnTo>
                    <a:lnTo>
                      <a:pt x="96" y="2"/>
                    </a:lnTo>
                    <a:lnTo>
                      <a:pt x="120" y="5"/>
                    </a:lnTo>
                    <a:lnTo>
                      <a:pt x="140" y="6"/>
                    </a:lnTo>
                    <a:lnTo>
                      <a:pt x="157" y="7"/>
                    </a:lnTo>
                    <a:lnTo>
                      <a:pt x="156" y="9"/>
                    </a:lnTo>
                    <a:lnTo>
                      <a:pt x="152" y="11"/>
                    </a:lnTo>
                    <a:lnTo>
                      <a:pt x="146" y="13"/>
                    </a:lnTo>
                    <a:lnTo>
                      <a:pt x="137" y="15"/>
                    </a:lnTo>
                    <a:lnTo>
                      <a:pt x="125" y="16"/>
                    </a:lnTo>
                    <a:lnTo>
                      <a:pt x="113" y="18"/>
                    </a:lnTo>
                    <a:lnTo>
                      <a:pt x="99" y="19"/>
                    </a:lnTo>
                    <a:lnTo>
                      <a:pt x="85" y="20"/>
                    </a:lnTo>
                    <a:lnTo>
                      <a:pt x="71" y="22"/>
                    </a:lnTo>
                    <a:lnTo>
                      <a:pt x="56" y="22"/>
                    </a:lnTo>
                    <a:lnTo>
                      <a:pt x="43" y="23"/>
                    </a:lnTo>
                    <a:lnTo>
                      <a:pt x="30" y="24"/>
                    </a:lnTo>
                    <a:lnTo>
                      <a:pt x="20" y="24"/>
                    </a:lnTo>
                    <a:lnTo>
                      <a:pt x="11" y="25"/>
                    </a:lnTo>
                    <a:lnTo>
                      <a:pt x="4" y="25"/>
                    </a:ln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4" name="Freeform 34"/>
              <p:cNvSpPr>
                <a:spLocks/>
              </p:cNvSpPr>
              <p:nvPr/>
            </p:nvSpPr>
            <p:spPr bwMode="auto">
              <a:xfrm>
                <a:off x="2693" y="1314"/>
                <a:ext cx="288" cy="44"/>
              </a:xfrm>
              <a:custGeom>
                <a:avLst/>
                <a:gdLst>
                  <a:gd name="T0" fmla="*/ 76 w 137"/>
                  <a:gd name="T1" fmla="*/ 809 h 21"/>
                  <a:gd name="T2" fmla="*/ 0 w 137"/>
                  <a:gd name="T3" fmla="*/ 597 h 21"/>
                  <a:gd name="T4" fmla="*/ 0 w 137"/>
                  <a:gd name="T5" fmla="*/ 444 h 21"/>
                  <a:gd name="T6" fmla="*/ 36 w 137"/>
                  <a:gd name="T7" fmla="*/ 329 h 21"/>
                  <a:gd name="T8" fmla="*/ 36 w 137"/>
                  <a:gd name="T9" fmla="*/ 193 h 21"/>
                  <a:gd name="T10" fmla="*/ 565 w 137"/>
                  <a:gd name="T11" fmla="*/ 75 h 21"/>
                  <a:gd name="T12" fmla="*/ 1223 w 137"/>
                  <a:gd name="T13" fmla="*/ 36 h 21"/>
                  <a:gd name="T14" fmla="*/ 1972 w 137"/>
                  <a:gd name="T15" fmla="*/ 0 h 21"/>
                  <a:gd name="T16" fmla="*/ 2714 w 137"/>
                  <a:gd name="T17" fmla="*/ 0 h 21"/>
                  <a:gd name="T18" fmla="*/ 3492 w 137"/>
                  <a:gd name="T19" fmla="*/ 0 h 21"/>
                  <a:gd name="T20" fmla="*/ 4274 w 137"/>
                  <a:gd name="T21" fmla="*/ 36 h 21"/>
                  <a:gd name="T22" fmla="*/ 4999 w 137"/>
                  <a:gd name="T23" fmla="*/ 119 h 21"/>
                  <a:gd name="T24" fmla="*/ 5621 w 137"/>
                  <a:gd name="T25" fmla="*/ 193 h 21"/>
                  <a:gd name="T26" fmla="*/ 5472 w 137"/>
                  <a:gd name="T27" fmla="*/ 369 h 21"/>
                  <a:gd name="T28" fmla="*/ 5140 w 137"/>
                  <a:gd name="T29" fmla="*/ 478 h 21"/>
                  <a:gd name="T30" fmla="*/ 4694 w 137"/>
                  <a:gd name="T31" fmla="*/ 562 h 21"/>
                  <a:gd name="T32" fmla="*/ 4097 w 137"/>
                  <a:gd name="T33" fmla="*/ 597 h 21"/>
                  <a:gd name="T34" fmla="*/ 3532 w 137"/>
                  <a:gd name="T35" fmla="*/ 654 h 21"/>
                  <a:gd name="T36" fmla="*/ 2943 w 137"/>
                  <a:gd name="T37" fmla="*/ 689 h 21"/>
                  <a:gd name="T38" fmla="*/ 2462 w 137"/>
                  <a:gd name="T39" fmla="*/ 689 h 21"/>
                  <a:gd name="T40" fmla="*/ 2125 w 137"/>
                  <a:gd name="T41" fmla="*/ 773 h 21"/>
                  <a:gd name="T42" fmla="*/ 1720 w 137"/>
                  <a:gd name="T43" fmla="*/ 809 h 21"/>
                  <a:gd name="T44" fmla="*/ 1451 w 137"/>
                  <a:gd name="T45" fmla="*/ 809 h 21"/>
                  <a:gd name="T46" fmla="*/ 1188 w 137"/>
                  <a:gd name="T47" fmla="*/ 809 h 21"/>
                  <a:gd name="T48" fmla="*/ 978 w 137"/>
                  <a:gd name="T49" fmla="*/ 846 h 21"/>
                  <a:gd name="T50" fmla="*/ 782 w 137"/>
                  <a:gd name="T51" fmla="*/ 846 h 21"/>
                  <a:gd name="T52" fmla="*/ 622 w 137"/>
                  <a:gd name="T53" fmla="*/ 846 h 21"/>
                  <a:gd name="T54" fmla="*/ 372 w 137"/>
                  <a:gd name="T55" fmla="*/ 809 h 21"/>
                  <a:gd name="T56" fmla="*/ 76 w 137"/>
                  <a:gd name="T57" fmla="*/ 809 h 21"/>
                  <a:gd name="T58" fmla="*/ 76 w 137"/>
                  <a:gd name="T59" fmla="*/ 809 h 21"/>
                  <a:gd name="T60" fmla="*/ 76 w 137"/>
                  <a:gd name="T61" fmla="*/ 809 h 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7"/>
                  <a:gd name="T94" fmla="*/ 0 h 21"/>
                  <a:gd name="T95" fmla="*/ 137 w 137"/>
                  <a:gd name="T96" fmla="*/ 21 h 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7" h="21">
                    <a:moveTo>
                      <a:pt x="2" y="20"/>
                    </a:moveTo>
                    <a:lnTo>
                      <a:pt x="0" y="15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1" y="5"/>
                    </a:lnTo>
                    <a:lnTo>
                      <a:pt x="14" y="2"/>
                    </a:lnTo>
                    <a:lnTo>
                      <a:pt x="30" y="1"/>
                    </a:lnTo>
                    <a:lnTo>
                      <a:pt x="48" y="0"/>
                    </a:lnTo>
                    <a:lnTo>
                      <a:pt x="66" y="0"/>
                    </a:lnTo>
                    <a:lnTo>
                      <a:pt x="85" y="0"/>
                    </a:lnTo>
                    <a:lnTo>
                      <a:pt x="104" y="1"/>
                    </a:lnTo>
                    <a:lnTo>
                      <a:pt x="122" y="3"/>
                    </a:lnTo>
                    <a:lnTo>
                      <a:pt x="137" y="5"/>
                    </a:lnTo>
                    <a:lnTo>
                      <a:pt x="133" y="9"/>
                    </a:lnTo>
                    <a:lnTo>
                      <a:pt x="125" y="12"/>
                    </a:lnTo>
                    <a:lnTo>
                      <a:pt x="114" y="14"/>
                    </a:lnTo>
                    <a:lnTo>
                      <a:pt x="100" y="15"/>
                    </a:lnTo>
                    <a:lnTo>
                      <a:pt x="86" y="16"/>
                    </a:lnTo>
                    <a:lnTo>
                      <a:pt x="72" y="17"/>
                    </a:lnTo>
                    <a:lnTo>
                      <a:pt x="60" y="17"/>
                    </a:lnTo>
                    <a:lnTo>
                      <a:pt x="52" y="19"/>
                    </a:lnTo>
                    <a:lnTo>
                      <a:pt x="42" y="20"/>
                    </a:lnTo>
                    <a:lnTo>
                      <a:pt x="35" y="20"/>
                    </a:lnTo>
                    <a:lnTo>
                      <a:pt x="29" y="20"/>
                    </a:lnTo>
                    <a:lnTo>
                      <a:pt x="24" y="21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9" y="20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5" name="Freeform 35"/>
              <p:cNvSpPr>
                <a:spLocks/>
              </p:cNvSpPr>
              <p:nvPr/>
            </p:nvSpPr>
            <p:spPr bwMode="auto">
              <a:xfrm>
                <a:off x="1338" y="981"/>
                <a:ext cx="3901" cy="2763"/>
              </a:xfrm>
              <a:custGeom>
                <a:avLst/>
                <a:gdLst>
                  <a:gd name="T0" fmla="*/ 31618 w 1867"/>
                  <a:gd name="T1" fmla="*/ 60500 h 1276"/>
                  <a:gd name="T2" fmla="*/ 28151 w 1867"/>
                  <a:gd name="T3" fmla="*/ 59515 h 1276"/>
                  <a:gd name="T4" fmla="*/ 25771 w 1867"/>
                  <a:gd name="T5" fmla="*/ 57274 h 1276"/>
                  <a:gd name="T6" fmla="*/ 21820 w 1867"/>
                  <a:gd name="T7" fmla="*/ 56988 h 1276"/>
                  <a:gd name="T8" fmla="*/ 17877 w 1867"/>
                  <a:gd name="T9" fmla="*/ 57354 h 1276"/>
                  <a:gd name="T10" fmla="*/ 14543 w 1867"/>
                  <a:gd name="T11" fmla="*/ 57798 h 1276"/>
                  <a:gd name="T12" fmla="*/ 11586 w 1867"/>
                  <a:gd name="T13" fmla="*/ 58127 h 1276"/>
                  <a:gd name="T14" fmla="*/ 8732 w 1867"/>
                  <a:gd name="T15" fmla="*/ 58408 h 1276"/>
                  <a:gd name="T16" fmla="*/ 6876 w 1867"/>
                  <a:gd name="T17" fmla="*/ 58042 h 1276"/>
                  <a:gd name="T18" fmla="*/ 4653 w 1867"/>
                  <a:gd name="T19" fmla="*/ 48519 h 1276"/>
                  <a:gd name="T20" fmla="*/ 1467 w 1867"/>
                  <a:gd name="T21" fmla="*/ 32602 h 1276"/>
                  <a:gd name="T22" fmla="*/ 192 w 1867"/>
                  <a:gd name="T23" fmla="*/ 24226 h 1276"/>
                  <a:gd name="T24" fmla="*/ 769 w 1867"/>
                  <a:gd name="T25" fmla="*/ 19848 h 1276"/>
                  <a:gd name="T26" fmla="*/ 2043 w 1867"/>
                  <a:gd name="T27" fmla="*/ 11282 h 1276"/>
                  <a:gd name="T28" fmla="*/ 3065 w 1867"/>
                  <a:gd name="T29" fmla="*/ 8529 h 1276"/>
                  <a:gd name="T30" fmla="*/ 4095 w 1867"/>
                  <a:gd name="T31" fmla="*/ 6132 h 1276"/>
                  <a:gd name="T32" fmla="*/ 8011 w 1867"/>
                  <a:gd name="T33" fmla="*/ 4861 h 1276"/>
                  <a:gd name="T34" fmla="*/ 12752 w 1867"/>
                  <a:gd name="T35" fmla="*/ 4993 h 1276"/>
                  <a:gd name="T36" fmla="*/ 16922 w 1867"/>
                  <a:gd name="T37" fmla="*/ 5279 h 1276"/>
                  <a:gd name="T38" fmla="*/ 17844 w 1867"/>
                  <a:gd name="T39" fmla="*/ 4811 h 1276"/>
                  <a:gd name="T40" fmla="*/ 21383 w 1867"/>
                  <a:gd name="T41" fmla="*/ 2245 h 1276"/>
                  <a:gd name="T42" fmla="*/ 24777 w 1867"/>
                  <a:gd name="T43" fmla="*/ 245 h 1276"/>
                  <a:gd name="T44" fmla="*/ 27313 w 1867"/>
                  <a:gd name="T45" fmla="*/ 41 h 1276"/>
                  <a:gd name="T46" fmla="*/ 29984 w 1867"/>
                  <a:gd name="T47" fmla="*/ 812 h 1276"/>
                  <a:gd name="T48" fmla="*/ 32783 w 1867"/>
                  <a:gd name="T49" fmla="*/ 2334 h 1276"/>
                  <a:gd name="T50" fmla="*/ 36231 w 1867"/>
                  <a:gd name="T51" fmla="*/ 4811 h 1276"/>
                  <a:gd name="T52" fmla="*/ 37756 w 1867"/>
                  <a:gd name="T53" fmla="*/ 5846 h 1276"/>
                  <a:gd name="T54" fmla="*/ 38715 w 1867"/>
                  <a:gd name="T55" fmla="*/ 5227 h 1276"/>
                  <a:gd name="T56" fmla="*/ 42654 w 1867"/>
                  <a:gd name="T57" fmla="*/ 2659 h 1276"/>
                  <a:gd name="T58" fmla="*/ 47343 w 1867"/>
                  <a:gd name="T59" fmla="*/ 1280 h 1276"/>
                  <a:gd name="T60" fmla="*/ 52048 w 1867"/>
                  <a:gd name="T61" fmla="*/ 2284 h 1276"/>
                  <a:gd name="T62" fmla="*/ 54359 w 1867"/>
                  <a:gd name="T63" fmla="*/ 4201 h 1276"/>
                  <a:gd name="T64" fmla="*/ 56737 w 1867"/>
                  <a:gd name="T65" fmla="*/ 5959 h 1276"/>
                  <a:gd name="T66" fmla="*/ 60251 w 1867"/>
                  <a:gd name="T67" fmla="*/ 6466 h 1276"/>
                  <a:gd name="T68" fmla="*/ 64190 w 1867"/>
                  <a:gd name="T69" fmla="*/ 5392 h 1276"/>
                  <a:gd name="T70" fmla="*/ 67479 w 1867"/>
                  <a:gd name="T71" fmla="*/ 5054 h 1276"/>
                  <a:gd name="T72" fmla="*/ 70962 w 1867"/>
                  <a:gd name="T73" fmla="*/ 5340 h 1276"/>
                  <a:gd name="T74" fmla="*/ 72044 w 1867"/>
                  <a:gd name="T75" fmla="*/ 7806 h 1276"/>
                  <a:gd name="T76" fmla="*/ 73551 w 1867"/>
                  <a:gd name="T77" fmla="*/ 9716 h 1276"/>
                  <a:gd name="T78" fmla="*/ 72922 w 1867"/>
                  <a:gd name="T79" fmla="*/ 14335 h 1276"/>
                  <a:gd name="T80" fmla="*/ 72813 w 1867"/>
                  <a:gd name="T81" fmla="*/ 20753 h 1276"/>
                  <a:gd name="T82" fmla="*/ 74353 w 1867"/>
                  <a:gd name="T83" fmla="*/ 24430 h 1276"/>
                  <a:gd name="T84" fmla="*/ 71135 w 1867"/>
                  <a:gd name="T85" fmla="*/ 32996 h 1276"/>
                  <a:gd name="T86" fmla="*/ 68216 w 1867"/>
                  <a:gd name="T87" fmla="*/ 42733 h 1276"/>
                  <a:gd name="T88" fmla="*/ 65836 w 1867"/>
                  <a:gd name="T89" fmla="*/ 51995 h 1276"/>
                  <a:gd name="T90" fmla="*/ 64439 w 1867"/>
                  <a:gd name="T91" fmla="*/ 57752 h 1276"/>
                  <a:gd name="T92" fmla="*/ 62650 w 1867"/>
                  <a:gd name="T93" fmla="*/ 60087 h 1276"/>
                  <a:gd name="T94" fmla="*/ 59184 w 1867"/>
                  <a:gd name="T95" fmla="*/ 59688 h 1276"/>
                  <a:gd name="T96" fmla="*/ 54833 w 1867"/>
                  <a:gd name="T97" fmla="*/ 58835 h 1276"/>
                  <a:gd name="T98" fmla="*/ 50581 w 1867"/>
                  <a:gd name="T99" fmla="*/ 58127 h 1276"/>
                  <a:gd name="T100" fmla="*/ 47919 w 1867"/>
                  <a:gd name="T101" fmla="*/ 57882 h 1276"/>
                  <a:gd name="T102" fmla="*/ 45207 w 1867"/>
                  <a:gd name="T103" fmla="*/ 57798 h 1276"/>
                  <a:gd name="T104" fmla="*/ 43174 w 1867"/>
                  <a:gd name="T105" fmla="*/ 58541 h 1276"/>
                  <a:gd name="T106" fmla="*/ 40030 w 1867"/>
                  <a:gd name="T107" fmla="*/ 60411 h 1276"/>
                  <a:gd name="T108" fmla="*/ 35930 w 1867"/>
                  <a:gd name="T109" fmla="*/ 60743 h 127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67"/>
                  <a:gd name="T166" fmla="*/ 0 h 1276"/>
                  <a:gd name="T167" fmla="*/ 1867 w 1867"/>
                  <a:gd name="T168" fmla="*/ 1276 h 127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67" h="1276">
                    <a:moveTo>
                      <a:pt x="862" y="1276"/>
                    </a:moveTo>
                    <a:lnTo>
                      <a:pt x="850" y="1275"/>
                    </a:lnTo>
                    <a:lnTo>
                      <a:pt x="837" y="1274"/>
                    </a:lnTo>
                    <a:lnTo>
                      <a:pt x="824" y="1273"/>
                    </a:lnTo>
                    <a:lnTo>
                      <a:pt x="809" y="1272"/>
                    </a:lnTo>
                    <a:lnTo>
                      <a:pt x="794" y="1271"/>
                    </a:lnTo>
                    <a:lnTo>
                      <a:pt x="779" y="1269"/>
                    </a:lnTo>
                    <a:lnTo>
                      <a:pt x="764" y="1266"/>
                    </a:lnTo>
                    <a:lnTo>
                      <a:pt x="749" y="1263"/>
                    </a:lnTo>
                    <a:lnTo>
                      <a:pt x="734" y="1260"/>
                    </a:lnTo>
                    <a:lnTo>
                      <a:pt x="721" y="1255"/>
                    </a:lnTo>
                    <a:lnTo>
                      <a:pt x="707" y="1250"/>
                    </a:lnTo>
                    <a:lnTo>
                      <a:pt x="696" y="1243"/>
                    </a:lnTo>
                    <a:lnTo>
                      <a:pt x="685" y="1236"/>
                    </a:lnTo>
                    <a:lnTo>
                      <a:pt x="676" y="1228"/>
                    </a:lnTo>
                    <a:lnTo>
                      <a:pt x="668" y="1218"/>
                    </a:lnTo>
                    <a:lnTo>
                      <a:pt x="663" y="1207"/>
                    </a:lnTo>
                    <a:lnTo>
                      <a:pt x="647" y="1203"/>
                    </a:lnTo>
                    <a:lnTo>
                      <a:pt x="632" y="1201"/>
                    </a:lnTo>
                    <a:lnTo>
                      <a:pt x="614" y="1199"/>
                    </a:lnTo>
                    <a:lnTo>
                      <a:pt x="598" y="1197"/>
                    </a:lnTo>
                    <a:lnTo>
                      <a:pt x="581" y="1197"/>
                    </a:lnTo>
                    <a:lnTo>
                      <a:pt x="565" y="1196"/>
                    </a:lnTo>
                    <a:lnTo>
                      <a:pt x="548" y="1197"/>
                    </a:lnTo>
                    <a:lnTo>
                      <a:pt x="531" y="1197"/>
                    </a:lnTo>
                    <a:lnTo>
                      <a:pt x="514" y="1199"/>
                    </a:lnTo>
                    <a:lnTo>
                      <a:pt x="498" y="1200"/>
                    </a:lnTo>
                    <a:lnTo>
                      <a:pt x="481" y="1201"/>
                    </a:lnTo>
                    <a:lnTo>
                      <a:pt x="465" y="1203"/>
                    </a:lnTo>
                    <a:lnTo>
                      <a:pt x="449" y="1205"/>
                    </a:lnTo>
                    <a:lnTo>
                      <a:pt x="433" y="1206"/>
                    </a:lnTo>
                    <a:lnTo>
                      <a:pt x="417" y="1208"/>
                    </a:lnTo>
                    <a:lnTo>
                      <a:pt x="402" y="1209"/>
                    </a:lnTo>
                    <a:lnTo>
                      <a:pt x="390" y="1211"/>
                    </a:lnTo>
                    <a:lnTo>
                      <a:pt x="377" y="1212"/>
                    </a:lnTo>
                    <a:lnTo>
                      <a:pt x="365" y="1214"/>
                    </a:lnTo>
                    <a:lnTo>
                      <a:pt x="353" y="1215"/>
                    </a:lnTo>
                    <a:lnTo>
                      <a:pt x="340" y="1216"/>
                    </a:lnTo>
                    <a:lnTo>
                      <a:pt x="327" y="1218"/>
                    </a:lnTo>
                    <a:lnTo>
                      <a:pt x="315" y="1219"/>
                    </a:lnTo>
                    <a:lnTo>
                      <a:pt x="303" y="1220"/>
                    </a:lnTo>
                    <a:lnTo>
                      <a:pt x="291" y="1221"/>
                    </a:lnTo>
                    <a:lnTo>
                      <a:pt x="279" y="1222"/>
                    </a:lnTo>
                    <a:lnTo>
                      <a:pt x="267" y="1223"/>
                    </a:lnTo>
                    <a:lnTo>
                      <a:pt x="255" y="1224"/>
                    </a:lnTo>
                    <a:lnTo>
                      <a:pt x="243" y="1225"/>
                    </a:lnTo>
                    <a:lnTo>
                      <a:pt x="231" y="1226"/>
                    </a:lnTo>
                    <a:lnTo>
                      <a:pt x="219" y="1227"/>
                    </a:lnTo>
                    <a:lnTo>
                      <a:pt x="207" y="1228"/>
                    </a:lnTo>
                    <a:lnTo>
                      <a:pt x="199" y="1227"/>
                    </a:lnTo>
                    <a:lnTo>
                      <a:pt x="191" y="1225"/>
                    </a:lnTo>
                    <a:lnTo>
                      <a:pt x="184" y="1224"/>
                    </a:lnTo>
                    <a:lnTo>
                      <a:pt x="178" y="1221"/>
                    </a:lnTo>
                    <a:lnTo>
                      <a:pt x="173" y="1219"/>
                    </a:lnTo>
                    <a:lnTo>
                      <a:pt x="167" y="1215"/>
                    </a:lnTo>
                    <a:lnTo>
                      <a:pt x="163" y="1211"/>
                    </a:lnTo>
                    <a:lnTo>
                      <a:pt x="159" y="1206"/>
                    </a:lnTo>
                    <a:lnTo>
                      <a:pt x="147" y="1143"/>
                    </a:lnTo>
                    <a:lnTo>
                      <a:pt x="132" y="1081"/>
                    </a:lnTo>
                    <a:lnTo>
                      <a:pt x="117" y="1019"/>
                    </a:lnTo>
                    <a:lnTo>
                      <a:pt x="101" y="958"/>
                    </a:lnTo>
                    <a:lnTo>
                      <a:pt x="85" y="896"/>
                    </a:lnTo>
                    <a:lnTo>
                      <a:pt x="70" y="835"/>
                    </a:lnTo>
                    <a:lnTo>
                      <a:pt x="56" y="774"/>
                    </a:lnTo>
                    <a:lnTo>
                      <a:pt x="44" y="714"/>
                    </a:lnTo>
                    <a:lnTo>
                      <a:pt x="37" y="685"/>
                    </a:lnTo>
                    <a:lnTo>
                      <a:pt x="31" y="655"/>
                    </a:lnTo>
                    <a:lnTo>
                      <a:pt x="25" y="625"/>
                    </a:lnTo>
                    <a:lnTo>
                      <a:pt x="19" y="596"/>
                    </a:lnTo>
                    <a:lnTo>
                      <a:pt x="14" y="567"/>
                    </a:lnTo>
                    <a:lnTo>
                      <a:pt x="10" y="538"/>
                    </a:lnTo>
                    <a:lnTo>
                      <a:pt x="5" y="509"/>
                    </a:lnTo>
                    <a:lnTo>
                      <a:pt x="0" y="480"/>
                    </a:lnTo>
                    <a:lnTo>
                      <a:pt x="0" y="460"/>
                    </a:lnTo>
                    <a:lnTo>
                      <a:pt x="2" y="445"/>
                    </a:lnTo>
                    <a:lnTo>
                      <a:pt x="5" y="434"/>
                    </a:lnTo>
                    <a:lnTo>
                      <a:pt x="11" y="424"/>
                    </a:lnTo>
                    <a:lnTo>
                      <a:pt x="19" y="417"/>
                    </a:lnTo>
                    <a:lnTo>
                      <a:pt x="29" y="409"/>
                    </a:lnTo>
                    <a:lnTo>
                      <a:pt x="41" y="399"/>
                    </a:lnTo>
                    <a:lnTo>
                      <a:pt x="56" y="387"/>
                    </a:lnTo>
                    <a:lnTo>
                      <a:pt x="53" y="339"/>
                    </a:lnTo>
                    <a:lnTo>
                      <a:pt x="50" y="287"/>
                    </a:lnTo>
                    <a:lnTo>
                      <a:pt x="51" y="237"/>
                    </a:lnTo>
                    <a:lnTo>
                      <a:pt x="60" y="194"/>
                    </a:lnTo>
                    <a:lnTo>
                      <a:pt x="63" y="191"/>
                    </a:lnTo>
                    <a:lnTo>
                      <a:pt x="66" y="188"/>
                    </a:lnTo>
                    <a:lnTo>
                      <a:pt x="69" y="185"/>
                    </a:lnTo>
                    <a:lnTo>
                      <a:pt x="72" y="182"/>
                    </a:lnTo>
                    <a:lnTo>
                      <a:pt x="77" y="179"/>
                    </a:lnTo>
                    <a:lnTo>
                      <a:pt x="82" y="174"/>
                    </a:lnTo>
                    <a:lnTo>
                      <a:pt x="89" y="168"/>
                    </a:lnTo>
                    <a:lnTo>
                      <a:pt x="99" y="160"/>
                    </a:lnTo>
                    <a:lnTo>
                      <a:pt x="101" y="144"/>
                    </a:lnTo>
                    <a:lnTo>
                      <a:pt x="102" y="135"/>
                    </a:lnTo>
                    <a:lnTo>
                      <a:pt x="103" y="129"/>
                    </a:lnTo>
                    <a:lnTo>
                      <a:pt x="105" y="123"/>
                    </a:lnTo>
                    <a:lnTo>
                      <a:pt x="124" y="117"/>
                    </a:lnTo>
                    <a:lnTo>
                      <a:pt x="143" y="111"/>
                    </a:lnTo>
                    <a:lnTo>
                      <a:pt x="162" y="107"/>
                    </a:lnTo>
                    <a:lnTo>
                      <a:pt x="182" y="104"/>
                    </a:lnTo>
                    <a:lnTo>
                      <a:pt x="201" y="102"/>
                    </a:lnTo>
                    <a:lnTo>
                      <a:pt x="221" y="101"/>
                    </a:lnTo>
                    <a:lnTo>
                      <a:pt x="241" y="101"/>
                    </a:lnTo>
                    <a:lnTo>
                      <a:pt x="260" y="101"/>
                    </a:lnTo>
                    <a:lnTo>
                      <a:pt x="280" y="102"/>
                    </a:lnTo>
                    <a:lnTo>
                      <a:pt x="300" y="103"/>
                    </a:lnTo>
                    <a:lnTo>
                      <a:pt x="320" y="105"/>
                    </a:lnTo>
                    <a:lnTo>
                      <a:pt x="341" y="106"/>
                    </a:lnTo>
                    <a:lnTo>
                      <a:pt x="361" y="108"/>
                    </a:lnTo>
                    <a:lnTo>
                      <a:pt x="381" y="110"/>
                    </a:lnTo>
                    <a:lnTo>
                      <a:pt x="401" y="112"/>
                    </a:lnTo>
                    <a:lnTo>
                      <a:pt x="421" y="113"/>
                    </a:lnTo>
                    <a:lnTo>
                      <a:pt x="425" y="111"/>
                    </a:lnTo>
                    <a:lnTo>
                      <a:pt x="429" y="109"/>
                    </a:lnTo>
                    <a:lnTo>
                      <a:pt x="433" y="107"/>
                    </a:lnTo>
                    <a:lnTo>
                      <a:pt x="436" y="106"/>
                    </a:lnTo>
                    <a:lnTo>
                      <a:pt x="440" y="104"/>
                    </a:lnTo>
                    <a:lnTo>
                      <a:pt x="444" y="103"/>
                    </a:lnTo>
                    <a:lnTo>
                      <a:pt x="448" y="101"/>
                    </a:lnTo>
                    <a:lnTo>
                      <a:pt x="453" y="100"/>
                    </a:lnTo>
                    <a:lnTo>
                      <a:pt x="470" y="90"/>
                    </a:lnTo>
                    <a:lnTo>
                      <a:pt x="486" y="80"/>
                    </a:lnTo>
                    <a:lnTo>
                      <a:pt x="503" y="69"/>
                    </a:lnTo>
                    <a:lnTo>
                      <a:pt x="520" y="58"/>
                    </a:lnTo>
                    <a:lnTo>
                      <a:pt x="537" y="47"/>
                    </a:lnTo>
                    <a:lnTo>
                      <a:pt x="554" y="37"/>
                    </a:lnTo>
                    <a:lnTo>
                      <a:pt x="571" y="27"/>
                    </a:lnTo>
                    <a:lnTo>
                      <a:pt x="588" y="17"/>
                    </a:lnTo>
                    <a:lnTo>
                      <a:pt x="600" y="12"/>
                    </a:lnTo>
                    <a:lnTo>
                      <a:pt x="611" y="8"/>
                    </a:lnTo>
                    <a:lnTo>
                      <a:pt x="622" y="5"/>
                    </a:lnTo>
                    <a:lnTo>
                      <a:pt x="634" y="3"/>
                    </a:lnTo>
                    <a:lnTo>
                      <a:pt x="644" y="1"/>
                    </a:lnTo>
                    <a:lnTo>
                      <a:pt x="654" y="0"/>
                    </a:lnTo>
                    <a:lnTo>
                      <a:pt x="665" y="0"/>
                    </a:lnTo>
                    <a:lnTo>
                      <a:pt x="675" y="0"/>
                    </a:lnTo>
                    <a:lnTo>
                      <a:pt x="686" y="1"/>
                    </a:lnTo>
                    <a:lnTo>
                      <a:pt x="696" y="3"/>
                    </a:lnTo>
                    <a:lnTo>
                      <a:pt x="707" y="4"/>
                    </a:lnTo>
                    <a:lnTo>
                      <a:pt x="718" y="7"/>
                    </a:lnTo>
                    <a:lnTo>
                      <a:pt x="729" y="10"/>
                    </a:lnTo>
                    <a:lnTo>
                      <a:pt x="740" y="13"/>
                    </a:lnTo>
                    <a:lnTo>
                      <a:pt x="753" y="17"/>
                    </a:lnTo>
                    <a:lnTo>
                      <a:pt x="765" y="21"/>
                    </a:lnTo>
                    <a:lnTo>
                      <a:pt x="782" y="29"/>
                    </a:lnTo>
                    <a:lnTo>
                      <a:pt x="795" y="35"/>
                    </a:lnTo>
                    <a:lnTo>
                      <a:pt x="805" y="40"/>
                    </a:lnTo>
                    <a:lnTo>
                      <a:pt x="814" y="44"/>
                    </a:lnTo>
                    <a:lnTo>
                      <a:pt x="823" y="49"/>
                    </a:lnTo>
                    <a:lnTo>
                      <a:pt x="833" y="54"/>
                    </a:lnTo>
                    <a:lnTo>
                      <a:pt x="845" y="60"/>
                    </a:lnTo>
                    <a:lnTo>
                      <a:pt x="860" y="68"/>
                    </a:lnTo>
                    <a:lnTo>
                      <a:pt x="880" y="82"/>
                    </a:lnTo>
                    <a:lnTo>
                      <a:pt x="896" y="92"/>
                    </a:lnTo>
                    <a:lnTo>
                      <a:pt x="910" y="101"/>
                    </a:lnTo>
                    <a:lnTo>
                      <a:pt x="920" y="108"/>
                    </a:lnTo>
                    <a:lnTo>
                      <a:pt x="929" y="113"/>
                    </a:lnTo>
                    <a:lnTo>
                      <a:pt x="935" y="117"/>
                    </a:lnTo>
                    <a:lnTo>
                      <a:pt x="941" y="120"/>
                    </a:lnTo>
                    <a:lnTo>
                      <a:pt x="945" y="123"/>
                    </a:lnTo>
                    <a:lnTo>
                      <a:pt x="948" y="123"/>
                    </a:lnTo>
                    <a:lnTo>
                      <a:pt x="952" y="122"/>
                    </a:lnTo>
                    <a:lnTo>
                      <a:pt x="957" y="121"/>
                    </a:lnTo>
                    <a:lnTo>
                      <a:pt x="961" y="119"/>
                    </a:lnTo>
                    <a:lnTo>
                      <a:pt x="965" y="116"/>
                    </a:lnTo>
                    <a:lnTo>
                      <a:pt x="969" y="113"/>
                    </a:lnTo>
                    <a:lnTo>
                      <a:pt x="972" y="110"/>
                    </a:lnTo>
                    <a:lnTo>
                      <a:pt x="976" y="107"/>
                    </a:lnTo>
                    <a:lnTo>
                      <a:pt x="995" y="96"/>
                    </a:lnTo>
                    <a:lnTo>
                      <a:pt x="1014" y="85"/>
                    </a:lnTo>
                    <a:lnTo>
                      <a:pt x="1033" y="74"/>
                    </a:lnTo>
                    <a:lnTo>
                      <a:pt x="1052" y="65"/>
                    </a:lnTo>
                    <a:lnTo>
                      <a:pt x="1071" y="56"/>
                    </a:lnTo>
                    <a:lnTo>
                      <a:pt x="1090" y="49"/>
                    </a:lnTo>
                    <a:lnTo>
                      <a:pt x="1109" y="42"/>
                    </a:lnTo>
                    <a:lnTo>
                      <a:pt x="1129" y="36"/>
                    </a:lnTo>
                    <a:lnTo>
                      <a:pt x="1149" y="32"/>
                    </a:lnTo>
                    <a:lnTo>
                      <a:pt x="1168" y="29"/>
                    </a:lnTo>
                    <a:lnTo>
                      <a:pt x="1189" y="27"/>
                    </a:lnTo>
                    <a:lnTo>
                      <a:pt x="1210" y="27"/>
                    </a:lnTo>
                    <a:lnTo>
                      <a:pt x="1231" y="28"/>
                    </a:lnTo>
                    <a:lnTo>
                      <a:pt x="1253" y="31"/>
                    </a:lnTo>
                    <a:lnTo>
                      <a:pt x="1275" y="36"/>
                    </a:lnTo>
                    <a:lnTo>
                      <a:pt x="1297" y="43"/>
                    </a:lnTo>
                    <a:lnTo>
                      <a:pt x="1307" y="48"/>
                    </a:lnTo>
                    <a:lnTo>
                      <a:pt x="1317" y="54"/>
                    </a:lnTo>
                    <a:lnTo>
                      <a:pt x="1326" y="60"/>
                    </a:lnTo>
                    <a:lnTo>
                      <a:pt x="1336" y="67"/>
                    </a:lnTo>
                    <a:lnTo>
                      <a:pt x="1346" y="73"/>
                    </a:lnTo>
                    <a:lnTo>
                      <a:pt x="1355" y="81"/>
                    </a:lnTo>
                    <a:lnTo>
                      <a:pt x="1365" y="88"/>
                    </a:lnTo>
                    <a:lnTo>
                      <a:pt x="1375" y="94"/>
                    </a:lnTo>
                    <a:lnTo>
                      <a:pt x="1384" y="101"/>
                    </a:lnTo>
                    <a:lnTo>
                      <a:pt x="1394" y="108"/>
                    </a:lnTo>
                    <a:lnTo>
                      <a:pt x="1404" y="114"/>
                    </a:lnTo>
                    <a:lnTo>
                      <a:pt x="1415" y="120"/>
                    </a:lnTo>
                    <a:lnTo>
                      <a:pt x="1425" y="125"/>
                    </a:lnTo>
                    <a:lnTo>
                      <a:pt x="1436" y="130"/>
                    </a:lnTo>
                    <a:lnTo>
                      <a:pt x="1447" y="135"/>
                    </a:lnTo>
                    <a:lnTo>
                      <a:pt x="1458" y="139"/>
                    </a:lnTo>
                    <a:lnTo>
                      <a:pt x="1476" y="139"/>
                    </a:lnTo>
                    <a:lnTo>
                      <a:pt x="1495" y="138"/>
                    </a:lnTo>
                    <a:lnTo>
                      <a:pt x="1513" y="136"/>
                    </a:lnTo>
                    <a:lnTo>
                      <a:pt x="1531" y="132"/>
                    </a:lnTo>
                    <a:lnTo>
                      <a:pt x="1549" y="128"/>
                    </a:lnTo>
                    <a:lnTo>
                      <a:pt x="1567" y="123"/>
                    </a:lnTo>
                    <a:lnTo>
                      <a:pt x="1586" y="119"/>
                    </a:lnTo>
                    <a:lnTo>
                      <a:pt x="1604" y="114"/>
                    </a:lnTo>
                    <a:lnTo>
                      <a:pt x="1612" y="113"/>
                    </a:lnTo>
                    <a:lnTo>
                      <a:pt x="1623" y="112"/>
                    </a:lnTo>
                    <a:lnTo>
                      <a:pt x="1635" y="111"/>
                    </a:lnTo>
                    <a:lnTo>
                      <a:pt x="1648" y="109"/>
                    </a:lnTo>
                    <a:lnTo>
                      <a:pt x="1663" y="108"/>
                    </a:lnTo>
                    <a:lnTo>
                      <a:pt x="1678" y="107"/>
                    </a:lnTo>
                    <a:lnTo>
                      <a:pt x="1694" y="106"/>
                    </a:lnTo>
                    <a:lnTo>
                      <a:pt x="1710" y="106"/>
                    </a:lnTo>
                    <a:lnTo>
                      <a:pt x="1725" y="106"/>
                    </a:lnTo>
                    <a:lnTo>
                      <a:pt x="1741" y="107"/>
                    </a:lnTo>
                    <a:lnTo>
                      <a:pt x="1755" y="108"/>
                    </a:lnTo>
                    <a:lnTo>
                      <a:pt x="1770" y="109"/>
                    </a:lnTo>
                    <a:lnTo>
                      <a:pt x="1782" y="112"/>
                    </a:lnTo>
                    <a:lnTo>
                      <a:pt x="1792" y="115"/>
                    </a:lnTo>
                    <a:lnTo>
                      <a:pt x="1801" y="120"/>
                    </a:lnTo>
                    <a:lnTo>
                      <a:pt x="1807" y="125"/>
                    </a:lnTo>
                    <a:lnTo>
                      <a:pt x="1808" y="138"/>
                    </a:lnTo>
                    <a:lnTo>
                      <a:pt x="1809" y="151"/>
                    </a:lnTo>
                    <a:lnTo>
                      <a:pt x="1809" y="164"/>
                    </a:lnTo>
                    <a:lnTo>
                      <a:pt x="1810" y="177"/>
                    </a:lnTo>
                    <a:lnTo>
                      <a:pt x="1818" y="182"/>
                    </a:lnTo>
                    <a:lnTo>
                      <a:pt x="1826" y="187"/>
                    </a:lnTo>
                    <a:lnTo>
                      <a:pt x="1834" y="192"/>
                    </a:lnTo>
                    <a:lnTo>
                      <a:pt x="1841" y="198"/>
                    </a:lnTo>
                    <a:lnTo>
                      <a:pt x="1847" y="204"/>
                    </a:lnTo>
                    <a:lnTo>
                      <a:pt x="1852" y="212"/>
                    </a:lnTo>
                    <a:lnTo>
                      <a:pt x="1855" y="222"/>
                    </a:lnTo>
                    <a:lnTo>
                      <a:pt x="1856" y="234"/>
                    </a:lnTo>
                    <a:lnTo>
                      <a:pt x="1848" y="253"/>
                    </a:lnTo>
                    <a:lnTo>
                      <a:pt x="1839" y="276"/>
                    </a:lnTo>
                    <a:lnTo>
                      <a:pt x="1831" y="301"/>
                    </a:lnTo>
                    <a:lnTo>
                      <a:pt x="1823" y="326"/>
                    </a:lnTo>
                    <a:lnTo>
                      <a:pt x="1817" y="353"/>
                    </a:lnTo>
                    <a:lnTo>
                      <a:pt x="1814" y="379"/>
                    </a:lnTo>
                    <a:lnTo>
                      <a:pt x="1813" y="403"/>
                    </a:lnTo>
                    <a:lnTo>
                      <a:pt x="1816" y="425"/>
                    </a:lnTo>
                    <a:lnTo>
                      <a:pt x="1828" y="436"/>
                    </a:lnTo>
                    <a:lnTo>
                      <a:pt x="1840" y="447"/>
                    </a:lnTo>
                    <a:lnTo>
                      <a:pt x="1850" y="458"/>
                    </a:lnTo>
                    <a:lnTo>
                      <a:pt x="1858" y="469"/>
                    </a:lnTo>
                    <a:lnTo>
                      <a:pt x="1864" y="482"/>
                    </a:lnTo>
                    <a:lnTo>
                      <a:pt x="1867" y="496"/>
                    </a:lnTo>
                    <a:lnTo>
                      <a:pt x="1867" y="513"/>
                    </a:lnTo>
                    <a:lnTo>
                      <a:pt x="1863" y="532"/>
                    </a:lnTo>
                    <a:lnTo>
                      <a:pt x="1846" y="563"/>
                    </a:lnTo>
                    <a:lnTo>
                      <a:pt x="1830" y="594"/>
                    </a:lnTo>
                    <a:lnTo>
                      <a:pt x="1815" y="627"/>
                    </a:lnTo>
                    <a:lnTo>
                      <a:pt x="1800" y="660"/>
                    </a:lnTo>
                    <a:lnTo>
                      <a:pt x="1786" y="693"/>
                    </a:lnTo>
                    <a:lnTo>
                      <a:pt x="1773" y="727"/>
                    </a:lnTo>
                    <a:lnTo>
                      <a:pt x="1759" y="760"/>
                    </a:lnTo>
                    <a:lnTo>
                      <a:pt x="1747" y="795"/>
                    </a:lnTo>
                    <a:lnTo>
                      <a:pt x="1735" y="829"/>
                    </a:lnTo>
                    <a:lnTo>
                      <a:pt x="1724" y="864"/>
                    </a:lnTo>
                    <a:lnTo>
                      <a:pt x="1713" y="898"/>
                    </a:lnTo>
                    <a:lnTo>
                      <a:pt x="1702" y="934"/>
                    </a:lnTo>
                    <a:lnTo>
                      <a:pt x="1691" y="969"/>
                    </a:lnTo>
                    <a:lnTo>
                      <a:pt x="1681" y="1004"/>
                    </a:lnTo>
                    <a:lnTo>
                      <a:pt x="1670" y="1038"/>
                    </a:lnTo>
                    <a:lnTo>
                      <a:pt x="1660" y="1073"/>
                    </a:lnTo>
                    <a:lnTo>
                      <a:pt x="1653" y="1092"/>
                    </a:lnTo>
                    <a:lnTo>
                      <a:pt x="1646" y="1111"/>
                    </a:lnTo>
                    <a:lnTo>
                      <a:pt x="1640" y="1131"/>
                    </a:lnTo>
                    <a:lnTo>
                      <a:pt x="1634" y="1151"/>
                    </a:lnTo>
                    <a:lnTo>
                      <a:pt x="1629" y="1171"/>
                    </a:lnTo>
                    <a:lnTo>
                      <a:pt x="1623" y="1193"/>
                    </a:lnTo>
                    <a:lnTo>
                      <a:pt x="1618" y="1213"/>
                    </a:lnTo>
                    <a:lnTo>
                      <a:pt x="1612" y="1233"/>
                    </a:lnTo>
                    <a:lnTo>
                      <a:pt x="1605" y="1244"/>
                    </a:lnTo>
                    <a:lnTo>
                      <a:pt x="1598" y="1252"/>
                    </a:lnTo>
                    <a:lnTo>
                      <a:pt x="1590" y="1257"/>
                    </a:lnTo>
                    <a:lnTo>
                      <a:pt x="1582" y="1260"/>
                    </a:lnTo>
                    <a:lnTo>
                      <a:pt x="1573" y="1262"/>
                    </a:lnTo>
                    <a:lnTo>
                      <a:pt x="1563" y="1263"/>
                    </a:lnTo>
                    <a:lnTo>
                      <a:pt x="1552" y="1263"/>
                    </a:lnTo>
                    <a:lnTo>
                      <a:pt x="1541" y="1263"/>
                    </a:lnTo>
                    <a:lnTo>
                      <a:pt x="1523" y="1260"/>
                    </a:lnTo>
                    <a:lnTo>
                      <a:pt x="1504" y="1257"/>
                    </a:lnTo>
                    <a:lnTo>
                      <a:pt x="1486" y="1254"/>
                    </a:lnTo>
                    <a:lnTo>
                      <a:pt x="1467" y="1251"/>
                    </a:lnTo>
                    <a:lnTo>
                      <a:pt x="1449" y="1248"/>
                    </a:lnTo>
                    <a:lnTo>
                      <a:pt x="1431" y="1245"/>
                    </a:lnTo>
                    <a:lnTo>
                      <a:pt x="1413" y="1242"/>
                    </a:lnTo>
                    <a:lnTo>
                      <a:pt x="1395" y="1239"/>
                    </a:lnTo>
                    <a:lnTo>
                      <a:pt x="1377" y="1236"/>
                    </a:lnTo>
                    <a:lnTo>
                      <a:pt x="1359" y="1234"/>
                    </a:lnTo>
                    <a:lnTo>
                      <a:pt x="1341" y="1231"/>
                    </a:lnTo>
                    <a:lnTo>
                      <a:pt x="1323" y="1229"/>
                    </a:lnTo>
                    <a:lnTo>
                      <a:pt x="1305" y="1226"/>
                    </a:lnTo>
                    <a:lnTo>
                      <a:pt x="1287" y="1224"/>
                    </a:lnTo>
                    <a:lnTo>
                      <a:pt x="1270" y="1221"/>
                    </a:lnTo>
                    <a:lnTo>
                      <a:pt x="1252" y="1219"/>
                    </a:lnTo>
                    <a:lnTo>
                      <a:pt x="1243" y="1219"/>
                    </a:lnTo>
                    <a:lnTo>
                      <a:pt x="1234" y="1218"/>
                    </a:lnTo>
                    <a:lnTo>
                      <a:pt x="1224" y="1217"/>
                    </a:lnTo>
                    <a:lnTo>
                      <a:pt x="1214" y="1217"/>
                    </a:lnTo>
                    <a:lnTo>
                      <a:pt x="1203" y="1216"/>
                    </a:lnTo>
                    <a:lnTo>
                      <a:pt x="1190" y="1216"/>
                    </a:lnTo>
                    <a:lnTo>
                      <a:pt x="1179" y="1215"/>
                    </a:lnTo>
                    <a:lnTo>
                      <a:pt x="1168" y="1215"/>
                    </a:lnTo>
                    <a:lnTo>
                      <a:pt x="1156" y="1214"/>
                    </a:lnTo>
                    <a:lnTo>
                      <a:pt x="1145" y="1214"/>
                    </a:lnTo>
                    <a:lnTo>
                      <a:pt x="1135" y="1214"/>
                    </a:lnTo>
                    <a:lnTo>
                      <a:pt x="1124" y="1214"/>
                    </a:lnTo>
                    <a:lnTo>
                      <a:pt x="1115" y="1215"/>
                    </a:lnTo>
                    <a:lnTo>
                      <a:pt x="1106" y="1216"/>
                    </a:lnTo>
                    <a:lnTo>
                      <a:pt x="1098" y="1217"/>
                    </a:lnTo>
                    <a:lnTo>
                      <a:pt x="1091" y="1218"/>
                    </a:lnTo>
                    <a:lnTo>
                      <a:pt x="1084" y="1230"/>
                    </a:lnTo>
                    <a:lnTo>
                      <a:pt x="1075" y="1239"/>
                    </a:lnTo>
                    <a:lnTo>
                      <a:pt x="1064" y="1248"/>
                    </a:lnTo>
                    <a:lnTo>
                      <a:pt x="1051" y="1255"/>
                    </a:lnTo>
                    <a:lnTo>
                      <a:pt x="1037" y="1261"/>
                    </a:lnTo>
                    <a:lnTo>
                      <a:pt x="1021" y="1265"/>
                    </a:lnTo>
                    <a:lnTo>
                      <a:pt x="1005" y="1269"/>
                    </a:lnTo>
                    <a:lnTo>
                      <a:pt x="988" y="1272"/>
                    </a:lnTo>
                    <a:lnTo>
                      <a:pt x="970" y="1274"/>
                    </a:lnTo>
                    <a:lnTo>
                      <a:pt x="953" y="1275"/>
                    </a:lnTo>
                    <a:lnTo>
                      <a:pt x="935" y="1276"/>
                    </a:lnTo>
                    <a:lnTo>
                      <a:pt x="919" y="1276"/>
                    </a:lnTo>
                    <a:lnTo>
                      <a:pt x="902" y="1276"/>
                    </a:lnTo>
                    <a:lnTo>
                      <a:pt x="887" y="1276"/>
                    </a:lnTo>
                    <a:lnTo>
                      <a:pt x="874" y="1276"/>
                    </a:lnTo>
                    <a:lnTo>
                      <a:pt x="862" y="12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6" name="Freeform 36"/>
              <p:cNvSpPr>
                <a:spLocks/>
              </p:cNvSpPr>
              <p:nvPr/>
            </p:nvSpPr>
            <p:spPr bwMode="auto">
              <a:xfrm>
                <a:off x="1363" y="1003"/>
                <a:ext cx="3851" cy="2719"/>
              </a:xfrm>
              <a:custGeom>
                <a:avLst/>
                <a:gdLst>
                  <a:gd name="T0" fmla="*/ 34085 w 1844"/>
                  <a:gd name="T1" fmla="*/ 59478 h 1257"/>
                  <a:gd name="T2" fmla="*/ 30359 w 1844"/>
                  <a:gd name="T3" fmla="*/ 59104 h 1257"/>
                  <a:gd name="T4" fmla="*/ 27089 w 1844"/>
                  <a:gd name="T5" fmla="*/ 57772 h 1257"/>
                  <a:gd name="T6" fmla="*/ 25986 w 1844"/>
                  <a:gd name="T7" fmla="*/ 56110 h 1257"/>
                  <a:gd name="T8" fmla="*/ 24996 w 1844"/>
                  <a:gd name="T9" fmla="*/ 55866 h 1257"/>
                  <a:gd name="T10" fmla="*/ 21057 w 1844"/>
                  <a:gd name="T11" fmla="*/ 55736 h 1257"/>
                  <a:gd name="T12" fmla="*/ 17162 w 1844"/>
                  <a:gd name="T13" fmla="*/ 56110 h 1257"/>
                  <a:gd name="T14" fmla="*/ 13355 w 1844"/>
                  <a:gd name="T15" fmla="*/ 56675 h 1257"/>
                  <a:gd name="T16" fmla="*/ 9417 w 1844"/>
                  <a:gd name="T17" fmla="*/ 57162 h 1257"/>
                  <a:gd name="T18" fmla="*/ 5839 w 1844"/>
                  <a:gd name="T19" fmla="*/ 54027 h 1257"/>
                  <a:gd name="T20" fmla="*/ 3141 w 1844"/>
                  <a:gd name="T21" fmla="*/ 40960 h 1257"/>
                  <a:gd name="T22" fmla="*/ 1065 w 1844"/>
                  <a:gd name="T23" fmla="*/ 30212 h 1257"/>
                  <a:gd name="T24" fmla="*/ 0 w 1844"/>
                  <a:gd name="T25" fmla="*/ 20798 h 1257"/>
                  <a:gd name="T26" fmla="*/ 1274 w 1844"/>
                  <a:gd name="T27" fmla="*/ 18895 h 1257"/>
                  <a:gd name="T28" fmla="*/ 2076 w 1844"/>
                  <a:gd name="T29" fmla="*/ 13348 h 1257"/>
                  <a:gd name="T30" fmla="*/ 3423 w 1844"/>
                  <a:gd name="T31" fmla="*/ 7902 h 1257"/>
                  <a:gd name="T32" fmla="*/ 3935 w 1844"/>
                  <a:gd name="T33" fmla="*/ 5873 h 1257"/>
                  <a:gd name="T34" fmla="*/ 6359 w 1844"/>
                  <a:gd name="T35" fmla="*/ 5012 h 1257"/>
                  <a:gd name="T36" fmla="*/ 9417 w 1844"/>
                  <a:gd name="T37" fmla="*/ 4839 h 1257"/>
                  <a:gd name="T38" fmla="*/ 12234 w 1844"/>
                  <a:gd name="T39" fmla="*/ 4928 h 1257"/>
                  <a:gd name="T40" fmla="*/ 14418 w 1844"/>
                  <a:gd name="T41" fmla="*/ 5254 h 1257"/>
                  <a:gd name="T42" fmla="*/ 17006 w 1844"/>
                  <a:gd name="T43" fmla="*/ 5062 h 1257"/>
                  <a:gd name="T44" fmla="*/ 20067 w 1844"/>
                  <a:gd name="T45" fmla="*/ 2933 h 1257"/>
                  <a:gd name="T46" fmla="*/ 23037 w 1844"/>
                  <a:gd name="T47" fmla="*/ 902 h 1257"/>
                  <a:gd name="T48" fmla="*/ 26531 w 1844"/>
                  <a:gd name="T49" fmla="*/ 0 h 1257"/>
                  <a:gd name="T50" fmla="*/ 28912 w 1844"/>
                  <a:gd name="T51" fmla="*/ 809 h 1257"/>
                  <a:gd name="T52" fmla="*/ 31140 w 1844"/>
                  <a:gd name="T53" fmla="*/ 1904 h 1257"/>
                  <a:gd name="T54" fmla="*/ 33435 w 1844"/>
                  <a:gd name="T55" fmla="*/ 3219 h 1257"/>
                  <a:gd name="T56" fmla="*/ 35515 w 1844"/>
                  <a:gd name="T57" fmla="*/ 4969 h 1257"/>
                  <a:gd name="T58" fmla="*/ 38136 w 1844"/>
                  <a:gd name="T59" fmla="*/ 5455 h 1257"/>
                  <a:gd name="T60" fmla="*/ 41315 w 1844"/>
                  <a:gd name="T61" fmla="*/ 3126 h 1257"/>
                  <a:gd name="T62" fmla="*/ 44779 w 1844"/>
                  <a:gd name="T63" fmla="*/ 1750 h 1257"/>
                  <a:gd name="T64" fmla="*/ 48620 w 1844"/>
                  <a:gd name="T65" fmla="*/ 1263 h 1257"/>
                  <a:gd name="T66" fmla="*/ 50370 w 1844"/>
                  <a:gd name="T67" fmla="*/ 1904 h 1257"/>
                  <a:gd name="T68" fmla="*/ 52847 w 1844"/>
                  <a:gd name="T69" fmla="*/ 3500 h 1257"/>
                  <a:gd name="T70" fmla="*/ 56573 w 1844"/>
                  <a:gd name="T71" fmla="*/ 6344 h 1257"/>
                  <a:gd name="T72" fmla="*/ 59058 w 1844"/>
                  <a:gd name="T73" fmla="*/ 6550 h 1257"/>
                  <a:gd name="T74" fmla="*/ 61173 w 1844"/>
                  <a:gd name="T75" fmla="*/ 6063 h 1257"/>
                  <a:gd name="T76" fmla="*/ 63285 w 1844"/>
                  <a:gd name="T77" fmla="*/ 5455 h 1257"/>
                  <a:gd name="T78" fmla="*/ 65342 w 1844"/>
                  <a:gd name="T79" fmla="*/ 5161 h 1257"/>
                  <a:gd name="T80" fmla="*/ 67409 w 1844"/>
                  <a:gd name="T81" fmla="*/ 5161 h 1257"/>
                  <a:gd name="T82" fmla="*/ 69485 w 1844"/>
                  <a:gd name="T83" fmla="*/ 5291 h 1257"/>
                  <a:gd name="T84" fmla="*/ 70872 w 1844"/>
                  <a:gd name="T85" fmla="*/ 6719 h 1257"/>
                  <a:gd name="T86" fmla="*/ 71972 w 1844"/>
                  <a:gd name="T87" fmla="*/ 8847 h 1257"/>
                  <a:gd name="T88" fmla="*/ 72774 w 1844"/>
                  <a:gd name="T89" fmla="*/ 10504 h 1257"/>
                  <a:gd name="T90" fmla="*/ 71427 w 1844"/>
                  <a:gd name="T91" fmla="*/ 15922 h 1257"/>
                  <a:gd name="T92" fmla="*/ 71216 w 1844"/>
                  <a:gd name="T93" fmla="*/ 19656 h 1257"/>
                  <a:gd name="T94" fmla="*/ 73067 w 1844"/>
                  <a:gd name="T95" fmla="*/ 22198 h 1257"/>
                  <a:gd name="T96" fmla="*/ 72146 w 1844"/>
                  <a:gd name="T97" fmla="*/ 26749 h 1257"/>
                  <a:gd name="T98" fmla="*/ 68875 w 1844"/>
                  <a:gd name="T99" fmla="*/ 36275 h 1257"/>
                  <a:gd name="T100" fmla="*/ 66062 w 1844"/>
                  <a:gd name="T101" fmla="*/ 46041 h 1257"/>
                  <a:gd name="T102" fmla="*/ 63550 w 1844"/>
                  <a:gd name="T103" fmla="*/ 55937 h 1257"/>
                  <a:gd name="T104" fmla="*/ 62163 w 1844"/>
                  <a:gd name="T105" fmla="*/ 58762 h 1257"/>
                  <a:gd name="T106" fmla="*/ 59860 w 1844"/>
                  <a:gd name="T107" fmla="*/ 58633 h 1257"/>
                  <a:gd name="T108" fmla="*/ 54194 w 1844"/>
                  <a:gd name="T109" fmla="*/ 57486 h 1257"/>
                  <a:gd name="T110" fmla="*/ 48620 w 1844"/>
                  <a:gd name="T111" fmla="*/ 56727 h 1257"/>
                  <a:gd name="T112" fmla="*/ 42990 w 1844"/>
                  <a:gd name="T113" fmla="*/ 56675 h 1257"/>
                  <a:gd name="T114" fmla="*/ 41542 w 1844"/>
                  <a:gd name="T115" fmla="*/ 58295 h 1257"/>
                  <a:gd name="T116" fmla="*/ 37852 w 1844"/>
                  <a:gd name="T117" fmla="*/ 59329 h 125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844"/>
                  <a:gd name="T178" fmla="*/ 0 h 1257"/>
                  <a:gd name="T179" fmla="*/ 1844 w 1844"/>
                  <a:gd name="T180" fmla="*/ 1257 h 125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844" h="1257">
                    <a:moveTo>
                      <a:pt x="918" y="1257"/>
                    </a:moveTo>
                    <a:lnTo>
                      <a:pt x="906" y="1257"/>
                    </a:lnTo>
                    <a:lnTo>
                      <a:pt x="891" y="1256"/>
                    </a:lnTo>
                    <a:lnTo>
                      <a:pt x="875" y="1256"/>
                    </a:lnTo>
                    <a:lnTo>
                      <a:pt x="858" y="1256"/>
                    </a:lnTo>
                    <a:lnTo>
                      <a:pt x="840" y="1255"/>
                    </a:lnTo>
                    <a:lnTo>
                      <a:pt x="821" y="1254"/>
                    </a:lnTo>
                    <a:lnTo>
                      <a:pt x="802" y="1252"/>
                    </a:lnTo>
                    <a:lnTo>
                      <a:pt x="783" y="1250"/>
                    </a:lnTo>
                    <a:lnTo>
                      <a:pt x="764" y="1248"/>
                    </a:lnTo>
                    <a:lnTo>
                      <a:pt x="745" y="1244"/>
                    </a:lnTo>
                    <a:lnTo>
                      <a:pt x="727" y="1240"/>
                    </a:lnTo>
                    <a:lnTo>
                      <a:pt x="710" y="1234"/>
                    </a:lnTo>
                    <a:lnTo>
                      <a:pt x="695" y="1228"/>
                    </a:lnTo>
                    <a:lnTo>
                      <a:pt x="682" y="1220"/>
                    </a:lnTo>
                    <a:lnTo>
                      <a:pt x="670" y="1211"/>
                    </a:lnTo>
                    <a:lnTo>
                      <a:pt x="661" y="1201"/>
                    </a:lnTo>
                    <a:lnTo>
                      <a:pt x="659" y="1194"/>
                    </a:lnTo>
                    <a:lnTo>
                      <a:pt x="657" y="1189"/>
                    </a:lnTo>
                    <a:lnTo>
                      <a:pt x="654" y="1185"/>
                    </a:lnTo>
                    <a:lnTo>
                      <a:pt x="650" y="1183"/>
                    </a:lnTo>
                    <a:lnTo>
                      <a:pt x="646" y="1182"/>
                    </a:lnTo>
                    <a:lnTo>
                      <a:pt x="641" y="1181"/>
                    </a:lnTo>
                    <a:lnTo>
                      <a:pt x="635" y="1181"/>
                    </a:lnTo>
                    <a:lnTo>
                      <a:pt x="629" y="1180"/>
                    </a:lnTo>
                    <a:lnTo>
                      <a:pt x="608" y="1178"/>
                    </a:lnTo>
                    <a:lnTo>
                      <a:pt x="589" y="1177"/>
                    </a:lnTo>
                    <a:lnTo>
                      <a:pt x="569" y="1177"/>
                    </a:lnTo>
                    <a:lnTo>
                      <a:pt x="550" y="1177"/>
                    </a:lnTo>
                    <a:lnTo>
                      <a:pt x="530" y="1177"/>
                    </a:lnTo>
                    <a:lnTo>
                      <a:pt x="510" y="1178"/>
                    </a:lnTo>
                    <a:lnTo>
                      <a:pt x="491" y="1179"/>
                    </a:lnTo>
                    <a:lnTo>
                      <a:pt x="471" y="1181"/>
                    </a:lnTo>
                    <a:lnTo>
                      <a:pt x="451" y="1183"/>
                    </a:lnTo>
                    <a:lnTo>
                      <a:pt x="432" y="1185"/>
                    </a:lnTo>
                    <a:lnTo>
                      <a:pt x="412" y="1187"/>
                    </a:lnTo>
                    <a:lnTo>
                      <a:pt x="393" y="1189"/>
                    </a:lnTo>
                    <a:lnTo>
                      <a:pt x="374" y="1192"/>
                    </a:lnTo>
                    <a:lnTo>
                      <a:pt x="355" y="1194"/>
                    </a:lnTo>
                    <a:lnTo>
                      <a:pt x="336" y="1197"/>
                    </a:lnTo>
                    <a:lnTo>
                      <a:pt x="316" y="1199"/>
                    </a:lnTo>
                    <a:lnTo>
                      <a:pt x="299" y="1201"/>
                    </a:lnTo>
                    <a:lnTo>
                      <a:pt x="280" y="1203"/>
                    </a:lnTo>
                    <a:lnTo>
                      <a:pt x="259" y="1205"/>
                    </a:lnTo>
                    <a:lnTo>
                      <a:pt x="237" y="1207"/>
                    </a:lnTo>
                    <a:lnTo>
                      <a:pt x="215" y="1208"/>
                    </a:lnTo>
                    <a:lnTo>
                      <a:pt x="194" y="1207"/>
                    </a:lnTo>
                    <a:lnTo>
                      <a:pt x="175" y="1204"/>
                    </a:lnTo>
                    <a:lnTo>
                      <a:pt x="159" y="1197"/>
                    </a:lnTo>
                    <a:lnTo>
                      <a:pt x="147" y="1141"/>
                    </a:lnTo>
                    <a:lnTo>
                      <a:pt x="135" y="1085"/>
                    </a:lnTo>
                    <a:lnTo>
                      <a:pt x="121" y="1030"/>
                    </a:lnTo>
                    <a:lnTo>
                      <a:pt x="107" y="975"/>
                    </a:lnTo>
                    <a:lnTo>
                      <a:pt x="93" y="921"/>
                    </a:lnTo>
                    <a:lnTo>
                      <a:pt x="79" y="865"/>
                    </a:lnTo>
                    <a:lnTo>
                      <a:pt x="65" y="811"/>
                    </a:lnTo>
                    <a:lnTo>
                      <a:pt x="52" y="758"/>
                    </a:lnTo>
                    <a:lnTo>
                      <a:pt x="45" y="718"/>
                    </a:lnTo>
                    <a:lnTo>
                      <a:pt x="36" y="678"/>
                    </a:lnTo>
                    <a:lnTo>
                      <a:pt x="27" y="638"/>
                    </a:lnTo>
                    <a:lnTo>
                      <a:pt x="19" y="598"/>
                    </a:lnTo>
                    <a:lnTo>
                      <a:pt x="12" y="558"/>
                    </a:lnTo>
                    <a:lnTo>
                      <a:pt x="6" y="518"/>
                    </a:lnTo>
                    <a:lnTo>
                      <a:pt x="1" y="479"/>
                    </a:lnTo>
                    <a:lnTo>
                      <a:pt x="0" y="439"/>
                    </a:lnTo>
                    <a:lnTo>
                      <a:pt x="4" y="428"/>
                    </a:lnTo>
                    <a:lnTo>
                      <a:pt x="10" y="420"/>
                    </a:lnTo>
                    <a:lnTo>
                      <a:pt x="17" y="412"/>
                    </a:lnTo>
                    <a:lnTo>
                      <a:pt x="24" y="406"/>
                    </a:lnTo>
                    <a:lnTo>
                      <a:pt x="32" y="399"/>
                    </a:lnTo>
                    <a:lnTo>
                      <a:pt x="40" y="393"/>
                    </a:lnTo>
                    <a:lnTo>
                      <a:pt x="50" y="387"/>
                    </a:lnTo>
                    <a:lnTo>
                      <a:pt x="58" y="379"/>
                    </a:lnTo>
                    <a:lnTo>
                      <a:pt x="55" y="331"/>
                    </a:lnTo>
                    <a:lnTo>
                      <a:pt x="52" y="282"/>
                    </a:lnTo>
                    <a:lnTo>
                      <a:pt x="52" y="235"/>
                    </a:lnTo>
                    <a:lnTo>
                      <a:pt x="58" y="190"/>
                    </a:lnTo>
                    <a:lnTo>
                      <a:pt x="70" y="179"/>
                    </a:lnTo>
                    <a:lnTo>
                      <a:pt x="79" y="172"/>
                    </a:lnTo>
                    <a:lnTo>
                      <a:pt x="86" y="167"/>
                    </a:lnTo>
                    <a:lnTo>
                      <a:pt x="91" y="162"/>
                    </a:lnTo>
                    <a:lnTo>
                      <a:pt x="94" y="157"/>
                    </a:lnTo>
                    <a:lnTo>
                      <a:pt x="96" y="150"/>
                    </a:lnTo>
                    <a:lnTo>
                      <a:pt x="98" y="139"/>
                    </a:lnTo>
                    <a:lnTo>
                      <a:pt x="99" y="124"/>
                    </a:lnTo>
                    <a:lnTo>
                      <a:pt x="109" y="119"/>
                    </a:lnTo>
                    <a:lnTo>
                      <a:pt x="120" y="115"/>
                    </a:lnTo>
                    <a:lnTo>
                      <a:pt x="133" y="111"/>
                    </a:lnTo>
                    <a:lnTo>
                      <a:pt x="146" y="108"/>
                    </a:lnTo>
                    <a:lnTo>
                      <a:pt x="160" y="106"/>
                    </a:lnTo>
                    <a:lnTo>
                      <a:pt x="175" y="104"/>
                    </a:lnTo>
                    <a:lnTo>
                      <a:pt x="191" y="103"/>
                    </a:lnTo>
                    <a:lnTo>
                      <a:pt x="206" y="102"/>
                    </a:lnTo>
                    <a:lnTo>
                      <a:pt x="222" y="102"/>
                    </a:lnTo>
                    <a:lnTo>
                      <a:pt x="237" y="102"/>
                    </a:lnTo>
                    <a:lnTo>
                      <a:pt x="252" y="102"/>
                    </a:lnTo>
                    <a:lnTo>
                      <a:pt x="267" y="103"/>
                    </a:lnTo>
                    <a:lnTo>
                      <a:pt x="281" y="103"/>
                    </a:lnTo>
                    <a:lnTo>
                      <a:pt x="295" y="104"/>
                    </a:lnTo>
                    <a:lnTo>
                      <a:pt x="308" y="104"/>
                    </a:lnTo>
                    <a:lnTo>
                      <a:pt x="319" y="105"/>
                    </a:lnTo>
                    <a:lnTo>
                      <a:pt x="331" y="106"/>
                    </a:lnTo>
                    <a:lnTo>
                      <a:pt x="341" y="108"/>
                    </a:lnTo>
                    <a:lnTo>
                      <a:pt x="352" y="109"/>
                    </a:lnTo>
                    <a:lnTo>
                      <a:pt x="363" y="111"/>
                    </a:lnTo>
                    <a:lnTo>
                      <a:pt x="375" y="112"/>
                    </a:lnTo>
                    <a:lnTo>
                      <a:pt x="386" y="113"/>
                    </a:lnTo>
                    <a:lnTo>
                      <a:pt x="398" y="113"/>
                    </a:lnTo>
                    <a:lnTo>
                      <a:pt x="411" y="114"/>
                    </a:lnTo>
                    <a:lnTo>
                      <a:pt x="428" y="107"/>
                    </a:lnTo>
                    <a:lnTo>
                      <a:pt x="445" y="99"/>
                    </a:lnTo>
                    <a:lnTo>
                      <a:pt x="460" y="91"/>
                    </a:lnTo>
                    <a:lnTo>
                      <a:pt x="476" y="82"/>
                    </a:lnTo>
                    <a:lnTo>
                      <a:pt x="491" y="72"/>
                    </a:lnTo>
                    <a:lnTo>
                      <a:pt x="505" y="62"/>
                    </a:lnTo>
                    <a:lnTo>
                      <a:pt x="520" y="53"/>
                    </a:lnTo>
                    <a:lnTo>
                      <a:pt x="535" y="43"/>
                    </a:lnTo>
                    <a:lnTo>
                      <a:pt x="549" y="35"/>
                    </a:lnTo>
                    <a:lnTo>
                      <a:pt x="564" y="27"/>
                    </a:lnTo>
                    <a:lnTo>
                      <a:pt x="580" y="19"/>
                    </a:lnTo>
                    <a:lnTo>
                      <a:pt x="596" y="13"/>
                    </a:lnTo>
                    <a:lnTo>
                      <a:pt x="613" y="7"/>
                    </a:lnTo>
                    <a:lnTo>
                      <a:pt x="630" y="3"/>
                    </a:lnTo>
                    <a:lnTo>
                      <a:pt x="649" y="1"/>
                    </a:lnTo>
                    <a:lnTo>
                      <a:pt x="668" y="0"/>
                    </a:lnTo>
                    <a:lnTo>
                      <a:pt x="681" y="3"/>
                    </a:lnTo>
                    <a:lnTo>
                      <a:pt x="693" y="6"/>
                    </a:lnTo>
                    <a:lnTo>
                      <a:pt x="705" y="9"/>
                    </a:lnTo>
                    <a:lnTo>
                      <a:pt x="716" y="13"/>
                    </a:lnTo>
                    <a:lnTo>
                      <a:pt x="728" y="17"/>
                    </a:lnTo>
                    <a:lnTo>
                      <a:pt x="739" y="21"/>
                    </a:lnTo>
                    <a:lnTo>
                      <a:pt x="751" y="25"/>
                    </a:lnTo>
                    <a:lnTo>
                      <a:pt x="762" y="30"/>
                    </a:lnTo>
                    <a:lnTo>
                      <a:pt x="773" y="35"/>
                    </a:lnTo>
                    <a:lnTo>
                      <a:pt x="784" y="40"/>
                    </a:lnTo>
                    <a:lnTo>
                      <a:pt x="795" y="45"/>
                    </a:lnTo>
                    <a:lnTo>
                      <a:pt x="807" y="50"/>
                    </a:lnTo>
                    <a:lnTo>
                      <a:pt x="818" y="56"/>
                    </a:lnTo>
                    <a:lnTo>
                      <a:pt x="830" y="62"/>
                    </a:lnTo>
                    <a:lnTo>
                      <a:pt x="842" y="68"/>
                    </a:lnTo>
                    <a:lnTo>
                      <a:pt x="854" y="75"/>
                    </a:lnTo>
                    <a:lnTo>
                      <a:pt x="862" y="81"/>
                    </a:lnTo>
                    <a:lnTo>
                      <a:pt x="871" y="88"/>
                    </a:lnTo>
                    <a:lnTo>
                      <a:pt x="882" y="96"/>
                    </a:lnTo>
                    <a:lnTo>
                      <a:pt x="894" y="105"/>
                    </a:lnTo>
                    <a:lnTo>
                      <a:pt x="908" y="113"/>
                    </a:lnTo>
                    <a:lnTo>
                      <a:pt x="920" y="120"/>
                    </a:lnTo>
                    <a:lnTo>
                      <a:pt x="933" y="124"/>
                    </a:lnTo>
                    <a:lnTo>
                      <a:pt x="945" y="126"/>
                    </a:lnTo>
                    <a:lnTo>
                      <a:pt x="960" y="115"/>
                    </a:lnTo>
                    <a:lnTo>
                      <a:pt x="975" y="104"/>
                    </a:lnTo>
                    <a:lnTo>
                      <a:pt x="991" y="94"/>
                    </a:lnTo>
                    <a:lnTo>
                      <a:pt x="1007" y="84"/>
                    </a:lnTo>
                    <a:lnTo>
                      <a:pt x="1023" y="75"/>
                    </a:lnTo>
                    <a:lnTo>
                      <a:pt x="1040" y="66"/>
                    </a:lnTo>
                    <a:lnTo>
                      <a:pt x="1056" y="59"/>
                    </a:lnTo>
                    <a:lnTo>
                      <a:pt x="1074" y="52"/>
                    </a:lnTo>
                    <a:lnTo>
                      <a:pt x="1091" y="47"/>
                    </a:lnTo>
                    <a:lnTo>
                      <a:pt x="1109" y="41"/>
                    </a:lnTo>
                    <a:lnTo>
                      <a:pt x="1127" y="37"/>
                    </a:lnTo>
                    <a:lnTo>
                      <a:pt x="1145" y="33"/>
                    </a:lnTo>
                    <a:lnTo>
                      <a:pt x="1164" y="31"/>
                    </a:lnTo>
                    <a:lnTo>
                      <a:pt x="1184" y="29"/>
                    </a:lnTo>
                    <a:lnTo>
                      <a:pt x="1204" y="27"/>
                    </a:lnTo>
                    <a:lnTo>
                      <a:pt x="1224" y="27"/>
                    </a:lnTo>
                    <a:lnTo>
                      <a:pt x="1232" y="29"/>
                    </a:lnTo>
                    <a:lnTo>
                      <a:pt x="1241" y="31"/>
                    </a:lnTo>
                    <a:lnTo>
                      <a:pt x="1249" y="34"/>
                    </a:lnTo>
                    <a:lnTo>
                      <a:pt x="1258" y="37"/>
                    </a:lnTo>
                    <a:lnTo>
                      <a:pt x="1268" y="40"/>
                    </a:lnTo>
                    <a:lnTo>
                      <a:pt x="1277" y="43"/>
                    </a:lnTo>
                    <a:lnTo>
                      <a:pt x="1286" y="46"/>
                    </a:lnTo>
                    <a:lnTo>
                      <a:pt x="1295" y="50"/>
                    </a:lnTo>
                    <a:lnTo>
                      <a:pt x="1313" y="61"/>
                    </a:lnTo>
                    <a:lnTo>
                      <a:pt x="1330" y="74"/>
                    </a:lnTo>
                    <a:lnTo>
                      <a:pt x="1348" y="87"/>
                    </a:lnTo>
                    <a:lnTo>
                      <a:pt x="1367" y="100"/>
                    </a:lnTo>
                    <a:lnTo>
                      <a:pt x="1385" y="112"/>
                    </a:lnTo>
                    <a:lnTo>
                      <a:pt x="1404" y="124"/>
                    </a:lnTo>
                    <a:lnTo>
                      <a:pt x="1424" y="134"/>
                    </a:lnTo>
                    <a:lnTo>
                      <a:pt x="1444" y="142"/>
                    </a:lnTo>
                    <a:lnTo>
                      <a:pt x="1455" y="141"/>
                    </a:lnTo>
                    <a:lnTo>
                      <a:pt x="1465" y="141"/>
                    </a:lnTo>
                    <a:lnTo>
                      <a:pt x="1477" y="139"/>
                    </a:lnTo>
                    <a:lnTo>
                      <a:pt x="1487" y="138"/>
                    </a:lnTo>
                    <a:lnTo>
                      <a:pt x="1498" y="136"/>
                    </a:lnTo>
                    <a:lnTo>
                      <a:pt x="1509" y="134"/>
                    </a:lnTo>
                    <a:lnTo>
                      <a:pt x="1519" y="132"/>
                    </a:lnTo>
                    <a:lnTo>
                      <a:pt x="1530" y="130"/>
                    </a:lnTo>
                    <a:lnTo>
                      <a:pt x="1540" y="128"/>
                    </a:lnTo>
                    <a:lnTo>
                      <a:pt x="1551" y="125"/>
                    </a:lnTo>
                    <a:lnTo>
                      <a:pt x="1561" y="123"/>
                    </a:lnTo>
                    <a:lnTo>
                      <a:pt x="1572" y="120"/>
                    </a:lnTo>
                    <a:lnTo>
                      <a:pt x="1583" y="118"/>
                    </a:lnTo>
                    <a:lnTo>
                      <a:pt x="1593" y="115"/>
                    </a:lnTo>
                    <a:lnTo>
                      <a:pt x="1604" y="113"/>
                    </a:lnTo>
                    <a:lnTo>
                      <a:pt x="1615" y="111"/>
                    </a:lnTo>
                    <a:lnTo>
                      <a:pt x="1625" y="110"/>
                    </a:lnTo>
                    <a:lnTo>
                      <a:pt x="1635" y="110"/>
                    </a:lnTo>
                    <a:lnTo>
                      <a:pt x="1645" y="109"/>
                    </a:lnTo>
                    <a:lnTo>
                      <a:pt x="1656" y="109"/>
                    </a:lnTo>
                    <a:lnTo>
                      <a:pt x="1666" y="109"/>
                    </a:lnTo>
                    <a:lnTo>
                      <a:pt x="1676" y="109"/>
                    </a:lnTo>
                    <a:lnTo>
                      <a:pt x="1686" y="109"/>
                    </a:lnTo>
                    <a:lnTo>
                      <a:pt x="1697" y="109"/>
                    </a:lnTo>
                    <a:lnTo>
                      <a:pt x="1707" y="110"/>
                    </a:lnTo>
                    <a:lnTo>
                      <a:pt x="1717" y="110"/>
                    </a:lnTo>
                    <a:lnTo>
                      <a:pt x="1728" y="111"/>
                    </a:lnTo>
                    <a:lnTo>
                      <a:pt x="1738" y="111"/>
                    </a:lnTo>
                    <a:lnTo>
                      <a:pt x="1749" y="112"/>
                    </a:lnTo>
                    <a:lnTo>
                      <a:pt x="1760" y="113"/>
                    </a:lnTo>
                    <a:lnTo>
                      <a:pt x="1771" y="114"/>
                    </a:lnTo>
                    <a:lnTo>
                      <a:pt x="1782" y="115"/>
                    </a:lnTo>
                    <a:lnTo>
                      <a:pt x="1785" y="127"/>
                    </a:lnTo>
                    <a:lnTo>
                      <a:pt x="1784" y="142"/>
                    </a:lnTo>
                    <a:lnTo>
                      <a:pt x="1784" y="159"/>
                    </a:lnTo>
                    <a:lnTo>
                      <a:pt x="1791" y="175"/>
                    </a:lnTo>
                    <a:lnTo>
                      <a:pt x="1798" y="179"/>
                    </a:lnTo>
                    <a:lnTo>
                      <a:pt x="1805" y="183"/>
                    </a:lnTo>
                    <a:lnTo>
                      <a:pt x="1812" y="187"/>
                    </a:lnTo>
                    <a:lnTo>
                      <a:pt x="1818" y="192"/>
                    </a:lnTo>
                    <a:lnTo>
                      <a:pt x="1824" y="197"/>
                    </a:lnTo>
                    <a:lnTo>
                      <a:pt x="1828" y="204"/>
                    </a:lnTo>
                    <a:lnTo>
                      <a:pt x="1831" y="212"/>
                    </a:lnTo>
                    <a:lnTo>
                      <a:pt x="1832" y="222"/>
                    </a:lnTo>
                    <a:lnTo>
                      <a:pt x="1823" y="244"/>
                    </a:lnTo>
                    <a:lnTo>
                      <a:pt x="1815" y="267"/>
                    </a:lnTo>
                    <a:lnTo>
                      <a:pt x="1808" y="289"/>
                    </a:lnTo>
                    <a:lnTo>
                      <a:pt x="1803" y="312"/>
                    </a:lnTo>
                    <a:lnTo>
                      <a:pt x="1798" y="336"/>
                    </a:lnTo>
                    <a:lnTo>
                      <a:pt x="1794" y="361"/>
                    </a:lnTo>
                    <a:lnTo>
                      <a:pt x="1792" y="385"/>
                    </a:lnTo>
                    <a:lnTo>
                      <a:pt x="1791" y="410"/>
                    </a:lnTo>
                    <a:lnTo>
                      <a:pt x="1792" y="412"/>
                    </a:lnTo>
                    <a:lnTo>
                      <a:pt x="1793" y="415"/>
                    </a:lnTo>
                    <a:lnTo>
                      <a:pt x="1793" y="418"/>
                    </a:lnTo>
                    <a:lnTo>
                      <a:pt x="1794" y="420"/>
                    </a:lnTo>
                    <a:lnTo>
                      <a:pt x="1815" y="438"/>
                    </a:lnTo>
                    <a:lnTo>
                      <a:pt x="1830" y="454"/>
                    </a:lnTo>
                    <a:lnTo>
                      <a:pt x="1839" y="469"/>
                    </a:lnTo>
                    <a:lnTo>
                      <a:pt x="1844" y="484"/>
                    </a:lnTo>
                    <a:lnTo>
                      <a:pt x="1843" y="501"/>
                    </a:lnTo>
                    <a:lnTo>
                      <a:pt x="1838" y="519"/>
                    </a:lnTo>
                    <a:lnTo>
                      <a:pt x="1829" y="540"/>
                    </a:lnTo>
                    <a:lnTo>
                      <a:pt x="1816" y="565"/>
                    </a:lnTo>
                    <a:lnTo>
                      <a:pt x="1799" y="604"/>
                    </a:lnTo>
                    <a:lnTo>
                      <a:pt x="1782" y="645"/>
                    </a:lnTo>
                    <a:lnTo>
                      <a:pt x="1766" y="685"/>
                    </a:lnTo>
                    <a:lnTo>
                      <a:pt x="1749" y="725"/>
                    </a:lnTo>
                    <a:lnTo>
                      <a:pt x="1734" y="766"/>
                    </a:lnTo>
                    <a:lnTo>
                      <a:pt x="1719" y="806"/>
                    </a:lnTo>
                    <a:lnTo>
                      <a:pt x="1705" y="847"/>
                    </a:lnTo>
                    <a:lnTo>
                      <a:pt x="1691" y="888"/>
                    </a:lnTo>
                    <a:lnTo>
                      <a:pt x="1677" y="930"/>
                    </a:lnTo>
                    <a:lnTo>
                      <a:pt x="1663" y="972"/>
                    </a:lnTo>
                    <a:lnTo>
                      <a:pt x="1650" y="1013"/>
                    </a:lnTo>
                    <a:lnTo>
                      <a:pt x="1637" y="1055"/>
                    </a:lnTo>
                    <a:lnTo>
                      <a:pt x="1625" y="1097"/>
                    </a:lnTo>
                    <a:lnTo>
                      <a:pt x="1612" y="1138"/>
                    </a:lnTo>
                    <a:lnTo>
                      <a:pt x="1600" y="1181"/>
                    </a:lnTo>
                    <a:lnTo>
                      <a:pt x="1588" y="1223"/>
                    </a:lnTo>
                    <a:lnTo>
                      <a:pt x="1583" y="1230"/>
                    </a:lnTo>
                    <a:lnTo>
                      <a:pt x="1577" y="1235"/>
                    </a:lnTo>
                    <a:lnTo>
                      <a:pt x="1571" y="1239"/>
                    </a:lnTo>
                    <a:lnTo>
                      <a:pt x="1565" y="1241"/>
                    </a:lnTo>
                    <a:lnTo>
                      <a:pt x="1558" y="1242"/>
                    </a:lnTo>
                    <a:lnTo>
                      <a:pt x="1551" y="1243"/>
                    </a:lnTo>
                    <a:lnTo>
                      <a:pt x="1543" y="1243"/>
                    </a:lnTo>
                    <a:lnTo>
                      <a:pt x="1535" y="1243"/>
                    </a:lnTo>
                    <a:lnTo>
                      <a:pt x="1507" y="1238"/>
                    </a:lnTo>
                    <a:lnTo>
                      <a:pt x="1478" y="1233"/>
                    </a:lnTo>
                    <a:lnTo>
                      <a:pt x="1449" y="1228"/>
                    </a:lnTo>
                    <a:lnTo>
                      <a:pt x="1421" y="1223"/>
                    </a:lnTo>
                    <a:lnTo>
                      <a:pt x="1392" y="1218"/>
                    </a:lnTo>
                    <a:lnTo>
                      <a:pt x="1364" y="1214"/>
                    </a:lnTo>
                    <a:lnTo>
                      <a:pt x="1336" y="1210"/>
                    </a:lnTo>
                    <a:lnTo>
                      <a:pt x="1308" y="1206"/>
                    </a:lnTo>
                    <a:lnTo>
                      <a:pt x="1280" y="1203"/>
                    </a:lnTo>
                    <a:lnTo>
                      <a:pt x="1252" y="1200"/>
                    </a:lnTo>
                    <a:lnTo>
                      <a:pt x="1224" y="1198"/>
                    </a:lnTo>
                    <a:lnTo>
                      <a:pt x="1196" y="1196"/>
                    </a:lnTo>
                    <a:lnTo>
                      <a:pt x="1167" y="1195"/>
                    </a:lnTo>
                    <a:lnTo>
                      <a:pt x="1138" y="1195"/>
                    </a:lnTo>
                    <a:lnTo>
                      <a:pt x="1110" y="1196"/>
                    </a:lnTo>
                    <a:lnTo>
                      <a:pt x="1082" y="1197"/>
                    </a:lnTo>
                    <a:lnTo>
                      <a:pt x="1075" y="1203"/>
                    </a:lnTo>
                    <a:lnTo>
                      <a:pt x="1070" y="1208"/>
                    </a:lnTo>
                    <a:lnTo>
                      <a:pt x="1066" y="1214"/>
                    </a:lnTo>
                    <a:lnTo>
                      <a:pt x="1062" y="1222"/>
                    </a:lnTo>
                    <a:lnTo>
                      <a:pt x="1046" y="1231"/>
                    </a:lnTo>
                    <a:lnTo>
                      <a:pt x="1029" y="1238"/>
                    </a:lnTo>
                    <a:lnTo>
                      <a:pt x="1011" y="1243"/>
                    </a:lnTo>
                    <a:lnTo>
                      <a:pt x="992" y="1248"/>
                    </a:lnTo>
                    <a:lnTo>
                      <a:pt x="972" y="1251"/>
                    </a:lnTo>
                    <a:lnTo>
                      <a:pt x="953" y="1253"/>
                    </a:lnTo>
                    <a:lnTo>
                      <a:pt x="935" y="1255"/>
                    </a:lnTo>
                    <a:lnTo>
                      <a:pt x="918" y="12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7" name="Freeform 37"/>
              <p:cNvSpPr>
                <a:spLocks/>
              </p:cNvSpPr>
              <p:nvPr/>
            </p:nvSpPr>
            <p:spPr bwMode="auto">
              <a:xfrm>
                <a:off x="1397" y="1055"/>
                <a:ext cx="3758" cy="2624"/>
              </a:xfrm>
              <a:custGeom>
                <a:avLst/>
                <a:gdLst>
                  <a:gd name="T0" fmla="*/ 29398 w 1799"/>
                  <a:gd name="T1" fmla="*/ 57167 h 1212"/>
                  <a:gd name="T2" fmla="*/ 26561 w 1799"/>
                  <a:gd name="T3" fmla="*/ 55559 h 1212"/>
                  <a:gd name="T4" fmla="*/ 24585 w 1799"/>
                  <a:gd name="T5" fmla="*/ 54424 h 1212"/>
                  <a:gd name="T6" fmla="*/ 20317 w 1799"/>
                  <a:gd name="T7" fmla="*/ 54180 h 1212"/>
                  <a:gd name="T8" fmla="*/ 16145 w 1799"/>
                  <a:gd name="T9" fmla="*/ 54312 h 1212"/>
                  <a:gd name="T10" fmla="*/ 12053 w 1799"/>
                  <a:gd name="T11" fmla="*/ 54747 h 1212"/>
                  <a:gd name="T12" fmla="*/ 8623 w 1799"/>
                  <a:gd name="T13" fmla="*/ 55277 h 1212"/>
                  <a:gd name="T14" fmla="*/ 6536 w 1799"/>
                  <a:gd name="T15" fmla="*/ 54424 h 1212"/>
                  <a:gd name="T16" fmla="*/ 5960 w 1799"/>
                  <a:gd name="T17" fmla="*/ 52183 h 1212"/>
                  <a:gd name="T18" fmla="*/ 3290 w 1799"/>
                  <a:gd name="T19" fmla="*/ 39678 h 1212"/>
                  <a:gd name="T20" fmla="*/ 1274 w 1799"/>
                  <a:gd name="T21" fmla="*/ 29249 h 1212"/>
                  <a:gd name="T22" fmla="*/ 117 w 1799"/>
                  <a:gd name="T23" fmla="*/ 21444 h 1212"/>
                  <a:gd name="T24" fmla="*/ 877 w 1799"/>
                  <a:gd name="T25" fmla="*/ 18459 h 1212"/>
                  <a:gd name="T26" fmla="*/ 2377 w 1799"/>
                  <a:gd name="T27" fmla="*/ 15800 h 1212"/>
                  <a:gd name="T28" fmla="*/ 2553 w 1799"/>
                  <a:gd name="T29" fmla="*/ 8127 h 1212"/>
                  <a:gd name="T30" fmla="*/ 3547 w 1799"/>
                  <a:gd name="T31" fmla="*/ 7378 h 1212"/>
                  <a:gd name="T32" fmla="*/ 4092 w 1799"/>
                  <a:gd name="T33" fmla="*/ 5512 h 1212"/>
                  <a:gd name="T34" fmla="*/ 7750 w 1799"/>
                  <a:gd name="T35" fmla="*/ 4486 h 1212"/>
                  <a:gd name="T36" fmla="*/ 10775 w 1799"/>
                  <a:gd name="T37" fmla="*/ 4527 h 1212"/>
                  <a:gd name="T38" fmla="*/ 12851 w 1799"/>
                  <a:gd name="T39" fmla="*/ 4772 h 1212"/>
                  <a:gd name="T40" fmla="*/ 14915 w 1799"/>
                  <a:gd name="T41" fmla="*/ 4941 h 1212"/>
                  <a:gd name="T42" fmla="*/ 17027 w 1799"/>
                  <a:gd name="T43" fmla="*/ 4809 h 1212"/>
                  <a:gd name="T44" fmla="*/ 19179 w 1799"/>
                  <a:gd name="T45" fmla="*/ 3432 h 1212"/>
                  <a:gd name="T46" fmla="*/ 21330 w 1799"/>
                  <a:gd name="T47" fmla="*/ 1758 h 1212"/>
                  <a:gd name="T48" fmla="*/ 23555 w 1799"/>
                  <a:gd name="T49" fmla="*/ 375 h 1212"/>
                  <a:gd name="T50" fmla="*/ 26845 w 1799"/>
                  <a:gd name="T51" fmla="*/ 89 h 1212"/>
                  <a:gd name="T52" fmla="*/ 29951 w 1799"/>
                  <a:gd name="T53" fmla="*/ 1280 h 1212"/>
                  <a:gd name="T54" fmla="*/ 32980 w 1799"/>
                  <a:gd name="T55" fmla="*/ 3226 h 1212"/>
                  <a:gd name="T56" fmla="*/ 36045 w 1799"/>
                  <a:gd name="T57" fmla="*/ 5601 h 1212"/>
                  <a:gd name="T58" fmla="*/ 36423 w 1799"/>
                  <a:gd name="T59" fmla="*/ 5999 h 1212"/>
                  <a:gd name="T60" fmla="*/ 37544 w 1799"/>
                  <a:gd name="T61" fmla="*/ 5278 h 1212"/>
                  <a:gd name="T62" fmla="*/ 39936 w 1799"/>
                  <a:gd name="T63" fmla="*/ 3561 h 1212"/>
                  <a:gd name="T64" fmla="*/ 43836 w 1799"/>
                  <a:gd name="T65" fmla="*/ 1806 h 1212"/>
                  <a:gd name="T66" fmla="*/ 47454 w 1799"/>
                  <a:gd name="T67" fmla="*/ 1186 h 1212"/>
                  <a:gd name="T68" fmla="*/ 51146 w 1799"/>
                  <a:gd name="T69" fmla="*/ 2377 h 1212"/>
                  <a:gd name="T70" fmla="*/ 54647 w 1799"/>
                  <a:gd name="T71" fmla="*/ 5034 h 1212"/>
                  <a:gd name="T72" fmla="*/ 58037 w 1799"/>
                  <a:gd name="T73" fmla="*/ 6333 h 1212"/>
                  <a:gd name="T74" fmla="*/ 61584 w 1799"/>
                  <a:gd name="T75" fmla="*/ 5512 h 1212"/>
                  <a:gd name="T76" fmla="*/ 65158 w 1799"/>
                  <a:gd name="T77" fmla="*/ 4982 h 1212"/>
                  <a:gd name="T78" fmla="*/ 68776 w 1799"/>
                  <a:gd name="T79" fmla="*/ 5034 h 1212"/>
                  <a:gd name="T80" fmla="*/ 69614 w 1799"/>
                  <a:gd name="T81" fmla="*/ 7604 h 1212"/>
                  <a:gd name="T82" fmla="*/ 70683 w 1799"/>
                  <a:gd name="T83" fmla="*/ 8283 h 1212"/>
                  <a:gd name="T84" fmla="*/ 70928 w 1799"/>
                  <a:gd name="T85" fmla="*/ 11752 h 1212"/>
                  <a:gd name="T86" fmla="*/ 70015 w 1799"/>
                  <a:gd name="T87" fmla="*/ 17517 h 1212"/>
                  <a:gd name="T88" fmla="*/ 71237 w 1799"/>
                  <a:gd name="T89" fmla="*/ 20689 h 1212"/>
                  <a:gd name="T90" fmla="*/ 70836 w 1799"/>
                  <a:gd name="T91" fmla="*/ 24688 h 1212"/>
                  <a:gd name="T92" fmla="*/ 67619 w 1799"/>
                  <a:gd name="T93" fmla="*/ 33926 h 1212"/>
                  <a:gd name="T94" fmla="*/ 66115 w 1799"/>
                  <a:gd name="T95" fmla="*/ 38955 h 1212"/>
                  <a:gd name="T96" fmla="*/ 64245 w 1799"/>
                  <a:gd name="T97" fmla="*/ 46427 h 1212"/>
                  <a:gd name="T98" fmla="*/ 62357 w 1799"/>
                  <a:gd name="T99" fmla="*/ 53519 h 1212"/>
                  <a:gd name="T100" fmla="*/ 61584 w 1799"/>
                  <a:gd name="T101" fmla="*/ 56089 h 1212"/>
                  <a:gd name="T102" fmla="*/ 60414 w 1799"/>
                  <a:gd name="T103" fmla="*/ 56879 h 1212"/>
                  <a:gd name="T104" fmla="*/ 58077 w 1799"/>
                  <a:gd name="T105" fmla="*/ 56665 h 1212"/>
                  <a:gd name="T106" fmla="*/ 55850 w 1799"/>
                  <a:gd name="T107" fmla="*/ 56182 h 1212"/>
                  <a:gd name="T108" fmla="*/ 53698 w 1799"/>
                  <a:gd name="T109" fmla="*/ 55652 h 1212"/>
                  <a:gd name="T110" fmla="*/ 50671 w 1799"/>
                  <a:gd name="T111" fmla="*/ 55236 h 1212"/>
                  <a:gd name="T112" fmla="*/ 47018 w 1799"/>
                  <a:gd name="T113" fmla="*/ 54879 h 1212"/>
                  <a:gd name="T114" fmla="*/ 43318 w 1799"/>
                  <a:gd name="T115" fmla="*/ 54842 h 1212"/>
                  <a:gd name="T116" fmla="*/ 40809 w 1799"/>
                  <a:gd name="T117" fmla="*/ 55559 h 1212"/>
                  <a:gd name="T118" fmla="*/ 39416 w 1799"/>
                  <a:gd name="T119" fmla="*/ 56879 h 1212"/>
                  <a:gd name="T120" fmla="*/ 37035 w 1799"/>
                  <a:gd name="T121" fmla="*/ 57405 h 1212"/>
                  <a:gd name="T122" fmla="*/ 34555 w 1799"/>
                  <a:gd name="T123" fmla="*/ 57559 h 1212"/>
                  <a:gd name="T124" fmla="*/ 32807 w 1799"/>
                  <a:gd name="T125" fmla="*/ 57650 h 121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99"/>
                  <a:gd name="T190" fmla="*/ 0 h 1212"/>
                  <a:gd name="T191" fmla="*/ 1799 w 1799"/>
                  <a:gd name="T192" fmla="*/ 1212 h 121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99" h="1212">
                    <a:moveTo>
                      <a:pt x="813" y="1212"/>
                    </a:moveTo>
                    <a:lnTo>
                      <a:pt x="795" y="1210"/>
                    </a:lnTo>
                    <a:lnTo>
                      <a:pt x="776" y="1207"/>
                    </a:lnTo>
                    <a:lnTo>
                      <a:pt x="757" y="1205"/>
                    </a:lnTo>
                    <a:lnTo>
                      <a:pt x="739" y="1202"/>
                    </a:lnTo>
                    <a:lnTo>
                      <a:pt x="720" y="1198"/>
                    </a:lnTo>
                    <a:lnTo>
                      <a:pt x="703" y="1192"/>
                    </a:lnTo>
                    <a:lnTo>
                      <a:pt x="687" y="1185"/>
                    </a:lnTo>
                    <a:lnTo>
                      <a:pt x="673" y="1176"/>
                    </a:lnTo>
                    <a:lnTo>
                      <a:pt x="668" y="1168"/>
                    </a:lnTo>
                    <a:lnTo>
                      <a:pt x="665" y="1161"/>
                    </a:lnTo>
                    <a:lnTo>
                      <a:pt x="663" y="1155"/>
                    </a:lnTo>
                    <a:lnTo>
                      <a:pt x="661" y="1148"/>
                    </a:lnTo>
                    <a:lnTo>
                      <a:pt x="639" y="1146"/>
                    </a:lnTo>
                    <a:lnTo>
                      <a:pt x="618" y="1144"/>
                    </a:lnTo>
                    <a:lnTo>
                      <a:pt x="595" y="1142"/>
                    </a:lnTo>
                    <a:lnTo>
                      <a:pt x="574" y="1141"/>
                    </a:lnTo>
                    <a:lnTo>
                      <a:pt x="553" y="1140"/>
                    </a:lnTo>
                    <a:lnTo>
                      <a:pt x="532" y="1140"/>
                    </a:lnTo>
                    <a:lnTo>
                      <a:pt x="511" y="1139"/>
                    </a:lnTo>
                    <a:lnTo>
                      <a:pt x="490" y="1139"/>
                    </a:lnTo>
                    <a:lnTo>
                      <a:pt x="469" y="1139"/>
                    </a:lnTo>
                    <a:lnTo>
                      <a:pt x="448" y="1140"/>
                    </a:lnTo>
                    <a:lnTo>
                      <a:pt x="427" y="1141"/>
                    </a:lnTo>
                    <a:lnTo>
                      <a:pt x="406" y="1142"/>
                    </a:lnTo>
                    <a:lnTo>
                      <a:pt x="385" y="1144"/>
                    </a:lnTo>
                    <a:lnTo>
                      <a:pt x="364" y="1145"/>
                    </a:lnTo>
                    <a:lnTo>
                      <a:pt x="342" y="1147"/>
                    </a:lnTo>
                    <a:lnTo>
                      <a:pt x="321" y="1149"/>
                    </a:lnTo>
                    <a:lnTo>
                      <a:pt x="303" y="1151"/>
                    </a:lnTo>
                    <a:lnTo>
                      <a:pt x="286" y="1154"/>
                    </a:lnTo>
                    <a:lnTo>
                      <a:pt x="269" y="1156"/>
                    </a:lnTo>
                    <a:lnTo>
                      <a:pt x="251" y="1158"/>
                    </a:lnTo>
                    <a:lnTo>
                      <a:pt x="234" y="1160"/>
                    </a:lnTo>
                    <a:lnTo>
                      <a:pt x="217" y="1162"/>
                    </a:lnTo>
                    <a:lnTo>
                      <a:pt x="200" y="1163"/>
                    </a:lnTo>
                    <a:lnTo>
                      <a:pt x="184" y="1163"/>
                    </a:lnTo>
                    <a:lnTo>
                      <a:pt x="176" y="1159"/>
                    </a:lnTo>
                    <a:lnTo>
                      <a:pt x="169" y="1152"/>
                    </a:lnTo>
                    <a:lnTo>
                      <a:pt x="164" y="1144"/>
                    </a:lnTo>
                    <a:lnTo>
                      <a:pt x="160" y="1133"/>
                    </a:lnTo>
                    <a:lnTo>
                      <a:pt x="156" y="1123"/>
                    </a:lnTo>
                    <a:lnTo>
                      <a:pt x="154" y="1114"/>
                    </a:lnTo>
                    <a:lnTo>
                      <a:pt x="152" y="1105"/>
                    </a:lnTo>
                    <a:lnTo>
                      <a:pt x="150" y="1097"/>
                    </a:lnTo>
                    <a:lnTo>
                      <a:pt x="137" y="1044"/>
                    </a:lnTo>
                    <a:lnTo>
                      <a:pt x="124" y="992"/>
                    </a:lnTo>
                    <a:lnTo>
                      <a:pt x="110" y="939"/>
                    </a:lnTo>
                    <a:lnTo>
                      <a:pt x="97" y="887"/>
                    </a:lnTo>
                    <a:lnTo>
                      <a:pt x="83" y="834"/>
                    </a:lnTo>
                    <a:lnTo>
                      <a:pt x="70" y="783"/>
                    </a:lnTo>
                    <a:lnTo>
                      <a:pt x="57" y="731"/>
                    </a:lnTo>
                    <a:lnTo>
                      <a:pt x="45" y="680"/>
                    </a:lnTo>
                    <a:lnTo>
                      <a:pt x="39" y="648"/>
                    </a:lnTo>
                    <a:lnTo>
                      <a:pt x="32" y="615"/>
                    </a:lnTo>
                    <a:lnTo>
                      <a:pt x="25" y="581"/>
                    </a:lnTo>
                    <a:lnTo>
                      <a:pt x="19" y="548"/>
                    </a:lnTo>
                    <a:lnTo>
                      <a:pt x="13" y="516"/>
                    </a:lnTo>
                    <a:lnTo>
                      <a:pt x="8" y="483"/>
                    </a:lnTo>
                    <a:lnTo>
                      <a:pt x="3" y="451"/>
                    </a:lnTo>
                    <a:lnTo>
                      <a:pt x="0" y="420"/>
                    </a:lnTo>
                    <a:lnTo>
                      <a:pt x="4" y="408"/>
                    </a:lnTo>
                    <a:lnTo>
                      <a:pt x="9" y="399"/>
                    </a:lnTo>
                    <a:lnTo>
                      <a:pt x="15" y="393"/>
                    </a:lnTo>
                    <a:lnTo>
                      <a:pt x="22" y="388"/>
                    </a:lnTo>
                    <a:lnTo>
                      <a:pt x="31" y="384"/>
                    </a:lnTo>
                    <a:lnTo>
                      <a:pt x="40" y="380"/>
                    </a:lnTo>
                    <a:lnTo>
                      <a:pt x="49" y="375"/>
                    </a:lnTo>
                    <a:lnTo>
                      <a:pt x="59" y="368"/>
                    </a:lnTo>
                    <a:lnTo>
                      <a:pt x="60" y="332"/>
                    </a:lnTo>
                    <a:lnTo>
                      <a:pt x="61" y="299"/>
                    </a:lnTo>
                    <a:lnTo>
                      <a:pt x="60" y="253"/>
                    </a:lnTo>
                    <a:lnTo>
                      <a:pt x="59" y="175"/>
                    </a:lnTo>
                    <a:lnTo>
                      <a:pt x="62" y="173"/>
                    </a:lnTo>
                    <a:lnTo>
                      <a:pt x="64" y="171"/>
                    </a:lnTo>
                    <a:lnTo>
                      <a:pt x="67" y="169"/>
                    </a:lnTo>
                    <a:lnTo>
                      <a:pt x="70" y="166"/>
                    </a:lnTo>
                    <a:lnTo>
                      <a:pt x="75" y="163"/>
                    </a:lnTo>
                    <a:lnTo>
                      <a:pt x="81" y="160"/>
                    </a:lnTo>
                    <a:lnTo>
                      <a:pt x="89" y="155"/>
                    </a:lnTo>
                    <a:lnTo>
                      <a:pt x="100" y="148"/>
                    </a:lnTo>
                    <a:lnTo>
                      <a:pt x="101" y="140"/>
                    </a:lnTo>
                    <a:lnTo>
                      <a:pt x="102" y="132"/>
                    </a:lnTo>
                    <a:lnTo>
                      <a:pt x="102" y="124"/>
                    </a:lnTo>
                    <a:lnTo>
                      <a:pt x="103" y="116"/>
                    </a:lnTo>
                    <a:lnTo>
                      <a:pt x="117" y="108"/>
                    </a:lnTo>
                    <a:lnTo>
                      <a:pt x="135" y="102"/>
                    </a:lnTo>
                    <a:lnTo>
                      <a:pt x="154" y="98"/>
                    </a:lnTo>
                    <a:lnTo>
                      <a:pt x="174" y="95"/>
                    </a:lnTo>
                    <a:lnTo>
                      <a:pt x="195" y="94"/>
                    </a:lnTo>
                    <a:lnTo>
                      <a:pt x="215" y="94"/>
                    </a:lnTo>
                    <a:lnTo>
                      <a:pt x="235" y="94"/>
                    </a:lnTo>
                    <a:lnTo>
                      <a:pt x="252" y="94"/>
                    </a:lnTo>
                    <a:lnTo>
                      <a:pt x="262" y="95"/>
                    </a:lnTo>
                    <a:lnTo>
                      <a:pt x="271" y="95"/>
                    </a:lnTo>
                    <a:lnTo>
                      <a:pt x="281" y="96"/>
                    </a:lnTo>
                    <a:lnTo>
                      <a:pt x="291" y="97"/>
                    </a:lnTo>
                    <a:lnTo>
                      <a:pt x="301" y="98"/>
                    </a:lnTo>
                    <a:lnTo>
                      <a:pt x="313" y="99"/>
                    </a:lnTo>
                    <a:lnTo>
                      <a:pt x="323" y="100"/>
                    </a:lnTo>
                    <a:lnTo>
                      <a:pt x="333" y="101"/>
                    </a:lnTo>
                    <a:lnTo>
                      <a:pt x="344" y="101"/>
                    </a:lnTo>
                    <a:lnTo>
                      <a:pt x="354" y="102"/>
                    </a:lnTo>
                    <a:lnTo>
                      <a:pt x="364" y="103"/>
                    </a:lnTo>
                    <a:lnTo>
                      <a:pt x="375" y="104"/>
                    </a:lnTo>
                    <a:lnTo>
                      <a:pt x="385" y="104"/>
                    </a:lnTo>
                    <a:lnTo>
                      <a:pt x="396" y="105"/>
                    </a:lnTo>
                    <a:lnTo>
                      <a:pt x="406" y="105"/>
                    </a:lnTo>
                    <a:lnTo>
                      <a:pt x="417" y="105"/>
                    </a:lnTo>
                    <a:lnTo>
                      <a:pt x="428" y="101"/>
                    </a:lnTo>
                    <a:lnTo>
                      <a:pt x="438" y="96"/>
                    </a:lnTo>
                    <a:lnTo>
                      <a:pt x="449" y="91"/>
                    </a:lnTo>
                    <a:lnTo>
                      <a:pt x="460" y="85"/>
                    </a:lnTo>
                    <a:lnTo>
                      <a:pt x="471" y="79"/>
                    </a:lnTo>
                    <a:lnTo>
                      <a:pt x="482" y="72"/>
                    </a:lnTo>
                    <a:lnTo>
                      <a:pt x="492" y="66"/>
                    </a:lnTo>
                    <a:lnTo>
                      <a:pt x="503" y="59"/>
                    </a:lnTo>
                    <a:lnTo>
                      <a:pt x="514" y="52"/>
                    </a:lnTo>
                    <a:lnTo>
                      <a:pt x="525" y="44"/>
                    </a:lnTo>
                    <a:lnTo>
                      <a:pt x="536" y="37"/>
                    </a:lnTo>
                    <a:lnTo>
                      <a:pt x="547" y="31"/>
                    </a:lnTo>
                    <a:lnTo>
                      <a:pt x="558" y="24"/>
                    </a:lnTo>
                    <a:lnTo>
                      <a:pt x="570" y="18"/>
                    </a:lnTo>
                    <a:lnTo>
                      <a:pt x="581" y="13"/>
                    </a:lnTo>
                    <a:lnTo>
                      <a:pt x="592" y="8"/>
                    </a:lnTo>
                    <a:lnTo>
                      <a:pt x="610" y="4"/>
                    </a:lnTo>
                    <a:lnTo>
                      <a:pt x="627" y="1"/>
                    </a:lnTo>
                    <a:lnTo>
                      <a:pt x="643" y="0"/>
                    </a:lnTo>
                    <a:lnTo>
                      <a:pt x="659" y="0"/>
                    </a:lnTo>
                    <a:lnTo>
                      <a:pt x="675" y="2"/>
                    </a:lnTo>
                    <a:lnTo>
                      <a:pt x="691" y="5"/>
                    </a:lnTo>
                    <a:lnTo>
                      <a:pt x="707" y="9"/>
                    </a:lnTo>
                    <a:lnTo>
                      <a:pt x="722" y="14"/>
                    </a:lnTo>
                    <a:lnTo>
                      <a:pt x="737" y="20"/>
                    </a:lnTo>
                    <a:lnTo>
                      <a:pt x="753" y="27"/>
                    </a:lnTo>
                    <a:lnTo>
                      <a:pt x="768" y="34"/>
                    </a:lnTo>
                    <a:lnTo>
                      <a:pt x="783" y="42"/>
                    </a:lnTo>
                    <a:lnTo>
                      <a:pt x="798" y="51"/>
                    </a:lnTo>
                    <a:lnTo>
                      <a:pt x="814" y="60"/>
                    </a:lnTo>
                    <a:lnTo>
                      <a:pt x="829" y="68"/>
                    </a:lnTo>
                    <a:lnTo>
                      <a:pt x="845" y="77"/>
                    </a:lnTo>
                    <a:lnTo>
                      <a:pt x="867" y="93"/>
                    </a:lnTo>
                    <a:lnTo>
                      <a:pt x="885" y="104"/>
                    </a:lnTo>
                    <a:lnTo>
                      <a:pt x="897" y="113"/>
                    </a:lnTo>
                    <a:lnTo>
                      <a:pt x="906" y="118"/>
                    </a:lnTo>
                    <a:lnTo>
                      <a:pt x="911" y="122"/>
                    </a:lnTo>
                    <a:lnTo>
                      <a:pt x="913" y="124"/>
                    </a:lnTo>
                    <a:lnTo>
                      <a:pt x="915" y="125"/>
                    </a:lnTo>
                    <a:lnTo>
                      <a:pt x="915" y="126"/>
                    </a:lnTo>
                    <a:lnTo>
                      <a:pt x="916" y="126"/>
                    </a:lnTo>
                    <a:lnTo>
                      <a:pt x="918" y="126"/>
                    </a:lnTo>
                    <a:lnTo>
                      <a:pt x="919" y="127"/>
                    </a:lnTo>
                    <a:lnTo>
                      <a:pt x="920" y="127"/>
                    </a:lnTo>
                    <a:lnTo>
                      <a:pt x="932" y="119"/>
                    </a:lnTo>
                    <a:lnTo>
                      <a:pt x="944" y="111"/>
                    </a:lnTo>
                    <a:lnTo>
                      <a:pt x="956" y="103"/>
                    </a:lnTo>
                    <a:lnTo>
                      <a:pt x="967" y="96"/>
                    </a:lnTo>
                    <a:lnTo>
                      <a:pt x="979" y="89"/>
                    </a:lnTo>
                    <a:lnTo>
                      <a:pt x="992" y="82"/>
                    </a:lnTo>
                    <a:lnTo>
                      <a:pt x="1004" y="75"/>
                    </a:lnTo>
                    <a:lnTo>
                      <a:pt x="1017" y="68"/>
                    </a:lnTo>
                    <a:lnTo>
                      <a:pt x="1040" y="60"/>
                    </a:lnTo>
                    <a:lnTo>
                      <a:pt x="1062" y="52"/>
                    </a:lnTo>
                    <a:lnTo>
                      <a:pt x="1082" y="44"/>
                    </a:lnTo>
                    <a:lnTo>
                      <a:pt x="1102" y="38"/>
                    </a:lnTo>
                    <a:lnTo>
                      <a:pt x="1121" y="33"/>
                    </a:lnTo>
                    <a:lnTo>
                      <a:pt x="1139" y="29"/>
                    </a:lnTo>
                    <a:lnTo>
                      <a:pt x="1157" y="26"/>
                    </a:lnTo>
                    <a:lnTo>
                      <a:pt x="1175" y="25"/>
                    </a:lnTo>
                    <a:lnTo>
                      <a:pt x="1193" y="25"/>
                    </a:lnTo>
                    <a:lnTo>
                      <a:pt x="1211" y="26"/>
                    </a:lnTo>
                    <a:lnTo>
                      <a:pt x="1229" y="29"/>
                    </a:lnTo>
                    <a:lnTo>
                      <a:pt x="1247" y="34"/>
                    </a:lnTo>
                    <a:lnTo>
                      <a:pt x="1266" y="40"/>
                    </a:lnTo>
                    <a:lnTo>
                      <a:pt x="1286" y="50"/>
                    </a:lnTo>
                    <a:lnTo>
                      <a:pt x="1307" y="60"/>
                    </a:lnTo>
                    <a:lnTo>
                      <a:pt x="1329" y="73"/>
                    </a:lnTo>
                    <a:lnTo>
                      <a:pt x="1345" y="85"/>
                    </a:lnTo>
                    <a:lnTo>
                      <a:pt x="1360" y="96"/>
                    </a:lnTo>
                    <a:lnTo>
                      <a:pt x="1374" y="106"/>
                    </a:lnTo>
                    <a:lnTo>
                      <a:pt x="1388" y="115"/>
                    </a:lnTo>
                    <a:lnTo>
                      <a:pt x="1403" y="122"/>
                    </a:lnTo>
                    <a:lnTo>
                      <a:pt x="1419" y="128"/>
                    </a:lnTo>
                    <a:lnTo>
                      <a:pt x="1437" y="131"/>
                    </a:lnTo>
                    <a:lnTo>
                      <a:pt x="1459" y="133"/>
                    </a:lnTo>
                    <a:lnTo>
                      <a:pt x="1477" y="130"/>
                    </a:lnTo>
                    <a:lnTo>
                      <a:pt x="1495" y="126"/>
                    </a:lnTo>
                    <a:lnTo>
                      <a:pt x="1513" y="123"/>
                    </a:lnTo>
                    <a:lnTo>
                      <a:pt x="1531" y="120"/>
                    </a:lnTo>
                    <a:lnTo>
                      <a:pt x="1548" y="116"/>
                    </a:lnTo>
                    <a:lnTo>
                      <a:pt x="1566" y="113"/>
                    </a:lnTo>
                    <a:lnTo>
                      <a:pt x="1584" y="111"/>
                    </a:lnTo>
                    <a:lnTo>
                      <a:pt x="1602" y="108"/>
                    </a:lnTo>
                    <a:lnTo>
                      <a:pt x="1620" y="107"/>
                    </a:lnTo>
                    <a:lnTo>
                      <a:pt x="1638" y="105"/>
                    </a:lnTo>
                    <a:lnTo>
                      <a:pt x="1656" y="104"/>
                    </a:lnTo>
                    <a:lnTo>
                      <a:pt x="1674" y="103"/>
                    </a:lnTo>
                    <a:lnTo>
                      <a:pt x="1692" y="104"/>
                    </a:lnTo>
                    <a:lnTo>
                      <a:pt x="1711" y="104"/>
                    </a:lnTo>
                    <a:lnTo>
                      <a:pt x="1729" y="106"/>
                    </a:lnTo>
                    <a:lnTo>
                      <a:pt x="1749" y="108"/>
                    </a:lnTo>
                    <a:lnTo>
                      <a:pt x="1753" y="119"/>
                    </a:lnTo>
                    <a:lnTo>
                      <a:pt x="1754" y="132"/>
                    </a:lnTo>
                    <a:lnTo>
                      <a:pt x="1752" y="146"/>
                    </a:lnTo>
                    <a:lnTo>
                      <a:pt x="1750" y="160"/>
                    </a:lnTo>
                    <a:lnTo>
                      <a:pt x="1753" y="162"/>
                    </a:lnTo>
                    <a:lnTo>
                      <a:pt x="1758" y="165"/>
                    </a:lnTo>
                    <a:lnTo>
                      <a:pt x="1764" y="167"/>
                    </a:lnTo>
                    <a:lnTo>
                      <a:pt x="1770" y="170"/>
                    </a:lnTo>
                    <a:lnTo>
                      <a:pt x="1777" y="174"/>
                    </a:lnTo>
                    <a:lnTo>
                      <a:pt x="1784" y="177"/>
                    </a:lnTo>
                    <a:lnTo>
                      <a:pt x="1791" y="180"/>
                    </a:lnTo>
                    <a:lnTo>
                      <a:pt x="1796" y="183"/>
                    </a:lnTo>
                    <a:lnTo>
                      <a:pt x="1792" y="208"/>
                    </a:lnTo>
                    <a:lnTo>
                      <a:pt x="1783" y="247"/>
                    </a:lnTo>
                    <a:lnTo>
                      <a:pt x="1774" y="283"/>
                    </a:lnTo>
                    <a:lnTo>
                      <a:pt x="1767" y="301"/>
                    </a:lnTo>
                    <a:lnTo>
                      <a:pt x="1764" y="326"/>
                    </a:lnTo>
                    <a:lnTo>
                      <a:pt x="1762" y="344"/>
                    </a:lnTo>
                    <a:lnTo>
                      <a:pt x="1760" y="368"/>
                    </a:lnTo>
                    <a:lnTo>
                      <a:pt x="1756" y="407"/>
                    </a:lnTo>
                    <a:lnTo>
                      <a:pt x="1766" y="414"/>
                    </a:lnTo>
                    <a:lnTo>
                      <a:pt x="1776" y="421"/>
                    </a:lnTo>
                    <a:lnTo>
                      <a:pt x="1784" y="427"/>
                    </a:lnTo>
                    <a:lnTo>
                      <a:pt x="1791" y="435"/>
                    </a:lnTo>
                    <a:lnTo>
                      <a:pt x="1796" y="443"/>
                    </a:lnTo>
                    <a:lnTo>
                      <a:pt x="1799" y="454"/>
                    </a:lnTo>
                    <a:lnTo>
                      <a:pt x="1799" y="466"/>
                    </a:lnTo>
                    <a:lnTo>
                      <a:pt x="1797" y="480"/>
                    </a:lnTo>
                    <a:lnTo>
                      <a:pt x="1781" y="519"/>
                    </a:lnTo>
                    <a:lnTo>
                      <a:pt x="1765" y="557"/>
                    </a:lnTo>
                    <a:lnTo>
                      <a:pt x="1749" y="597"/>
                    </a:lnTo>
                    <a:lnTo>
                      <a:pt x="1732" y="635"/>
                    </a:lnTo>
                    <a:lnTo>
                      <a:pt x="1716" y="674"/>
                    </a:lnTo>
                    <a:lnTo>
                      <a:pt x="1700" y="713"/>
                    </a:lnTo>
                    <a:lnTo>
                      <a:pt x="1685" y="752"/>
                    </a:lnTo>
                    <a:lnTo>
                      <a:pt x="1670" y="792"/>
                    </a:lnTo>
                    <a:lnTo>
                      <a:pt x="1668" y="800"/>
                    </a:lnTo>
                    <a:lnTo>
                      <a:pt x="1665" y="808"/>
                    </a:lnTo>
                    <a:lnTo>
                      <a:pt x="1662" y="819"/>
                    </a:lnTo>
                    <a:lnTo>
                      <a:pt x="1658" y="834"/>
                    </a:lnTo>
                    <a:lnTo>
                      <a:pt x="1651" y="855"/>
                    </a:lnTo>
                    <a:lnTo>
                      <a:pt x="1642" y="885"/>
                    </a:lnTo>
                    <a:lnTo>
                      <a:pt x="1630" y="925"/>
                    </a:lnTo>
                    <a:lnTo>
                      <a:pt x="1615" y="976"/>
                    </a:lnTo>
                    <a:lnTo>
                      <a:pt x="1599" y="1025"/>
                    </a:lnTo>
                    <a:lnTo>
                      <a:pt x="1588" y="1063"/>
                    </a:lnTo>
                    <a:lnTo>
                      <a:pt x="1579" y="1090"/>
                    </a:lnTo>
                    <a:lnTo>
                      <a:pt x="1572" y="1111"/>
                    </a:lnTo>
                    <a:lnTo>
                      <a:pt x="1568" y="1125"/>
                    </a:lnTo>
                    <a:lnTo>
                      <a:pt x="1564" y="1137"/>
                    </a:lnTo>
                    <a:lnTo>
                      <a:pt x="1560" y="1148"/>
                    </a:lnTo>
                    <a:lnTo>
                      <a:pt x="1556" y="1160"/>
                    </a:lnTo>
                    <a:lnTo>
                      <a:pt x="1552" y="1170"/>
                    </a:lnTo>
                    <a:lnTo>
                      <a:pt x="1548" y="1179"/>
                    </a:lnTo>
                    <a:lnTo>
                      <a:pt x="1545" y="1185"/>
                    </a:lnTo>
                    <a:lnTo>
                      <a:pt x="1541" y="1189"/>
                    </a:lnTo>
                    <a:lnTo>
                      <a:pt x="1536" y="1193"/>
                    </a:lnTo>
                    <a:lnTo>
                      <a:pt x="1529" y="1195"/>
                    </a:lnTo>
                    <a:lnTo>
                      <a:pt x="1519" y="1196"/>
                    </a:lnTo>
                    <a:lnTo>
                      <a:pt x="1506" y="1197"/>
                    </a:lnTo>
                    <a:lnTo>
                      <a:pt x="1494" y="1196"/>
                    </a:lnTo>
                    <a:lnTo>
                      <a:pt x="1483" y="1194"/>
                    </a:lnTo>
                    <a:lnTo>
                      <a:pt x="1472" y="1192"/>
                    </a:lnTo>
                    <a:lnTo>
                      <a:pt x="1460" y="1191"/>
                    </a:lnTo>
                    <a:lnTo>
                      <a:pt x="1448" y="1189"/>
                    </a:lnTo>
                    <a:lnTo>
                      <a:pt x="1437" y="1187"/>
                    </a:lnTo>
                    <a:lnTo>
                      <a:pt x="1426" y="1185"/>
                    </a:lnTo>
                    <a:lnTo>
                      <a:pt x="1415" y="1183"/>
                    </a:lnTo>
                    <a:lnTo>
                      <a:pt x="1404" y="1181"/>
                    </a:lnTo>
                    <a:lnTo>
                      <a:pt x="1393" y="1179"/>
                    </a:lnTo>
                    <a:lnTo>
                      <a:pt x="1383" y="1177"/>
                    </a:lnTo>
                    <a:lnTo>
                      <a:pt x="1372" y="1174"/>
                    </a:lnTo>
                    <a:lnTo>
                      <a:pt x="1361" y="1172"/>
                    </a:lnTo>
                    <a:lnTo>
                      <a:pt x="1350" y="1170"/>
                    </a:lnTo>
                    <a:lnTo>
                      <a:pt x="1340" y="1168"/>
                    </a:lnTo>
                    <a:lnTo>
                      <a:pt x="1329" y="1166"/>
                    </a:lnTo>
                    <a:lnTo>
                      <a:pt x="1311" y="1164"/>
                    </a:lnTo>
                    <a:lnTo>
                      <a:pt x="1292" y="1162"/>
                    </a:lnTo>
                    <a:lnTo>
                      <a:pt x="1274" y="1161"/>
                    </a:lnTo>
                    <a:lnTo>
                      <a:pt x="1256" y="1159"/>
                    </a:lnTo>
                    <a:lnTo>
                      <a:pt x="1237" y="1157"/>
                    </a:lnTo>
                    <a:lnTo>
                      <a:pt x="1219" y="1156"/>
                    </a:lnTo>
                    <a:lnTo>
                      <a:pt x="1200" y="1155"/>
                    </a:lnTo>
                    <a:lnTo>
                      <a:pt x="1182" y="1154"/>
                    </a:lnTo>
                    <a:lnTo>
                      <a:pt x="1162" y="1153"/>
                    </a:lnTo>
                    <a:lnTo>
                      <a:pt x="1144" y="1153"/>
                    </a:lnTo>
                    <a:lnTo>
                      <a:pt x="1125" y="1153"/>
                    </a:lnTo>
                    <a:lnTo>
                      <a:pt x="1107" y="1153"/>
                    </a:lnTo>
                    <a:lnTo>
                      <a:pt x="1089" y="1153"/>
                    </a:lnTo>
                    <a:lnTo>
                      <a:pt x="1071" y="1154"/>
                    </a:lnTo>
                    <a:lnTo>
                      <a:pt x="1054" y="1156"/>
                    </a:lnTo>
                    <a:lnTo>
                      <a:pt x="1036" y="1158"/>
                    </a:lnTo>
                    <a:lnTo>
                      <a:pt x="1029" y="1163"/>
                    </a:lnTo>
                    <a:lnTo>
                      <a:pt x="1026" y="1168"/>
                    </a:lnTo>
                    <a:lnTo>
                      <a:pt x="1024" y="1174"/>
                    </a:lnTo>
                    <a:lnTo>
                      <a:pt x="1021" y="1182"/>
                    </a:lnTo>
                    <a:lnTo>
                      <a:pt x="1012" y="1187"/>
                    </a:lnTo>
                    <a:lnTo>
                      <a:pt x="1002" y="1192"/>
                    </a:lnTo>
                    <a:lnTo>
                      <a:pt x="991" y="1196"/>
                    </a:lnTo>
                    <a:lnTo>
                      <a:pt x="980" y="1199"/>
                    </a:lnTo>
                    <a:lnTo>
                      <a:pt x="968" y="1202"/>
                    </a:lnTo>
                    <a:lnTo>
                      <a:pt x="956" y="1204"/>
                    </a:lnTo>
                    <a:lnTo>
                      <a:pt x="944" y="1205"/>
                    </a:lnTo>
                    <a:lnTo>
                      <a:pt x="931" y="1207"/>
                    </a:lnTo>
                    <a:lnTo>
                      <a:pt x="919" y="1208"/>
                    </a:lnTo>
                    <a:lnTo>
                      <a:pt x="906" y="1208"/>
                    </a:lnTo>
                    <a:lnTo>
                      <a:pt x="894" y="1209"/>
                    </a:lnTo>
                    <a:lnTo>
                      <a:pt x="882" y="1210"/>
                    </a:lnTo>
                    <a:lnTo>
                      <a:pt x="869" y="1210"/>
                    </a:lnTo>
                    <a:lnTo>
                      <a:pt x="858" y="1211"/>
                    </a:lnTo>
                    <a:lnTo>
                      <a:pt x="847" y="1211"/>
                    </a:lnTo>
                    <a:lnTo>
                      <a:pt x="837" y="1212"/>
                    </a:lnTo>
                    <a:lnTo>
                      <a:pt x="831" y="1212"/>
                    </a:lnTo>
                    <a:lnTo>
                      <a:pt x="825" y="1212"/>
                    </a:lnTo>
                    <a:lnTo>
                      <a:pt x="819" y="1212"/>
                    </a:lnTo>
                    <a:lnTo>
                      <a:pt x="813" y="12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8" name="Freeform 38"/>
              <p:cNvSpPr>
                <a:spLocks/>
              </p:cNvSpPr>
              <p:nvPr/>
            </p:nvSpPr>
            <p:spPr bwMode="auto">
              <a:xfrm>
                <a:off x="1434" y="1990"/>
                <a:ext cx="3688" cy="1624"/>
              </a:xfrm>
              <a:custGeom>
                <a:avLst/>
                <a:gdLst>
                  <a:gd name="T0" fmla="*/ 31738 w 1765"/>
                  <a:gd name="T1" fmla="*/ 35657 h 750"/>
                  <a:gd name="T2" fmla="*/ 29165 w 1765"/>
                  <a:gd name="T3" fmla="*/ 35466 h 750"/>
                  <a:gd name="T4" fmla="*/ 27013 w 1765"/>
                  <a:gd name="T5" fmla="*/ 34803 h 750"/>
                  <a:gd name="T6" fmla="*/ 25891 w 1765"/>
                  <a:gd name="T7" fmla="*/ 33125 h 750"/>
                  <a:gd name="T8" fmla="*/ 21027 w 1765"/>
                  <a:gd name="T9" fmla="*/ 32651 h 750"/>
                  <a:gd name="T10" fmla="*/ 15573 w 1765"/>
                  <a:gd name="T11" fmla="*/ 32714 h 750"/>
                  <a:gd name="T12" fmla="*/ 10046 w 1765"/>
                  <a:gd name="T13" fmla="*/ 33218 h 750"/>
                  <a:gd name="T14" fmla="*/ 7378 w 1765"/>
                  <a:gd name="T15" fmla="*/ 33612 h 750"/>
                  <a:gd name="T16" fmla="*/ 6540 w 1765"/>
                  <a:gd name="T17" fmla="*/ 33567 h 750"/>
                  <a:gd name="T18" fmla="*/ 5702 w 1765"/>
                  <a:gd name="T19" fmla="*/ 30185 h 750"/>
                  <a:gd name="T20" fmla="*/ 2746 w 1765"/>
                  <a:gd name="T21" fmla="*/ 16186 h 750"/>
                  <a:gd name="T22" fmla="*/ 947 w 1765"/>
                  <a:gd name="T23" fmla="*/ 6658 h 750"/>
                  <a:gd name="T24" fmla="*/ 0 w 1765"/>
                  <a:gd name="T25" fmla="*/ 0 h 750"/>
                  <a:gd name="T26" fmla="*/ 510 w 1765"/>
                  <a:gd name="T27" fmla="*/ 1472 h 750"/>
                  <a:gd name="T28" fmla="*/ 1908 w 1765"/>
                  <a:gd name="T29" fmla="*/ 9036 h 750"/>
                  <a:gd name="T30" fmla="*/ 3659 w 1765"/>
                  <a:gd name="T31" fmla="*/ 16866 h 750"/>
                  <a:gd name="T32" fmla="*/ 5374 w 1765"/>
                  <a:gd name="T33" fmla="*/ 25371 h 750"/>
                  <a:gd name="T34" fmla="*/ 6367 w 1765"/>
                  <a:gd name="T35" fmla="*/ 29899 h 750"/>
                  <a:gd name="T36" fmla="*/ 7418 w 1765"/>
                  <a:gd name="T37" fmla="*/ 32140 h 750"/>
                  <a:gd name="T38" fmla="*/ 9798 w 1765"/>
                  <a:gd name="T39" fmla="*/ 31859 h 750"/>
                  <a:gd name="T40" fmla="*/ 11549 w 1765"/>
                  <a:gd name="T41" fmla="*/ 31746 h 750"/>
                  <a:gd name="T42" fmla="*/ 13592 w 1765"/>
                  <a:gd name="T43" fmla="*/ 31657 h 750"/>
                  <a:gd name="T44" fmla="*/ 15609 w 1765"/>
                  <a:gd name="T45" fmla="*/ 31616 h 750"/>
                  <a:gd name="T46" fmla="*/ 18354 w 1765"/>
                  <a:gd name="T47" fmla="*/ 31657 h 750"/>
                  <a:gd name="T48" fmla="*/ 21639 w 1765"/>
                  <a:gd name="T49" fmla="*/ 31859 h 750"/>
                  <a:gd name="T50" fmla="*/ 24934 w 1765"/>
                  <a:gd name="T51" fmla="*/ 32034 h 750"/>
                  <a:gd name="T52" fmla="*/ 27279 w 1765"/>
                  <a:gd name="T53" fmla="*/ 32224 h 750"/>
                  <a:gd name="T54" fmla="*/ 28328 w 1765"/>
                  <a:gd name="T55" fmla="*/ 32558 h 750"/>
                  <a:gd name="T56" fmla="*/ 27851 w 1765"/>
                  <a:gd name="T57" fmla="*/ 33994 h 750"/>
                  <a:gd name="T58" fmla="*/ 30637 w 1765"/>
                  <a:gd name="T59" fmla="*/ 34884 h 750"/>
                  <a:gd name="T60" fmla="*/ 34976 w 1765"/>
                  <a:gd name="T61" fmla="*/ 34996 h 750"/>
                  <a:gd name="T62" fmla="*/ 37722 w 1765"/>
                  <a:gd name="T63" fmla="*/ 33942 h 750"/>
                  <a:gd name="T64" fmla="*/ 37404 w 1765"/>
                  <a:gd name="T65" fmla="*/ 32651 h 750"/>
                  <a:gd name="T66" fmla="*/ 41709 w 1765"/>
                  <a:gd name="T67" fmla="*/ 32357 h 750"/>
                  <a:gd name="T68" fmla="*/ 46089 w 1765"/>
                  <a:gd name="T69" fmla="*/ 32357 h 750"/>
                  <a:gd name="T70" fmla="*/ 50460 w 1765"/>
                  <a:gd name="T71" fmla="*/ 32558 h 750"/>
                  <a:gd name="T72" fmla="*/ 54973 w 1765"/>
                  <a:gd name="T73" fmla="*/ 33281 h 750"/>
                  <a:gd name="T74" fmla="*/ 58195 w 1765"/>
                  <a:gd name="T75" fmla="*/ 33942 h 750"/>
                  <a:gd name="T76" fmla="*/ 59877 w 1765"/>
                  <a:gd name="T77" fmla="*/ 34184 h 750"/>
                  <a:gd name="T78" fmla="*/ 62299 w 1765"/>
                  <a:gd name="T79" fmla="*/ 26224 h 750"/>
                  <a:gd name="T80" fmla="*/ 65766 w 1765"/>
                  <a:gd name="T81" fmla="*/ 13241 h 750"/>
                  <a:gd name="T82" fmla="*/ 67239 w 1765"/>
                  <a:gd name="T83" fmla="*/ 8815 h 750"/>
                  <a:gd name="T84" fmla="*/ 68797 w 1765"/>
                  <a:gd name="T85" fmla="*/ 5186 h 750"/>
                  <a:gd name="T86" fmla="*/ 69901 w 1765"/>
                  <a:gd name="T87" fmla="*/ 2092 h 750"/>
                  <a:gd name="T88" fmla="*/ 70302 w 1765"/>
                  <a:gd name="T89" fmla="*/ 1472 h 750"/>
                  <a:gd name="T90" fmla="*/ 68110 w 1765"/>
                  <a:gd name="T91" fmla="*/ 8092 h 750"/>
                  <a:gd name="T92" fmla="*/ 66399 w 1765"/>
                  <a:gd name="T93" fmla="*/ 13035 h 750"/>
                  <a:gd name="T94" fmla="*/ 65596 w 1765"/>
                  <a:gd name="T95" fmla="*/ 15655 h 750"/>
                  <a:gd name="T96" fmla="*/ 61898 w 1765"/>
                  <a:gd name="T97" fmla="*/ 29613 h 750"/>
                  <a:gd name="T98" fmla="*/ 60431 w 1765"/>
                  <a:gd name="T99" fmla="*/ 34751 h 750"/>
                  <a:gd name="T100" fmla="*/ 58751 w 1765"/>
                  <a:gd name="T101" fmla="*/ 35085 h 750"/>
                  <a:gd name="T102" fmla="*/ 54612 w 1765"/>
                  <a:gd name="T103" fmla="*/ 34275 h 750"/>
                  <a:gd name="T104" fmla="*/ 48834 w 1765"/>
                  <a:gd name="T105" fmla="*/ 33331 h 750"/>
                  <a:gd name="T106" fmla="*/ 43023 w 1765"/>
                  <a:gd name="T107" fmla="*/ 33125 h 750"/>
                  <a:gd name="T108" fmla="*/ 39120 w 1765"/>
                  <a:gd name="T109" fmla="*/ 34072 h 750"/>
                  <a:gd name="T110" fmla="*/ 36968 w 1765"/>
                  <a:gd name="T111" fmla="*/ 35657 h 750"/>
                  <a:gd name="T112" fmla="*/ 33301 w 1765"/>
                  <a:gd name="T113" fmla="*/ 35704 h 75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65"/>
                  <a:gd name="T172" fmla="*/ 0 h 750"/>
                  <a:gd name="T173" fmla="*/ 1765 w 1765"/>
                  <a:gd name="T174" fmla="*/ 750 h 75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65" h="750">
                    <a:moveTo>
                      <a:pt x="836" y="750"/>
                    </a:moveTo>
                    <a:lnTo>
                      <a:pt x="828" y="750"/>
                    </a:lnTo>
                    <a:lnTo>
                      <a:pt x="819" y="750"/>
                    </a:lnTo>
                    <a:lnTo>
                      <a:pt x="809" y="749"/>
                    </a:lnTo>
                    <a:lnTo>
                      <a:pt x="797" y="749"/>
                    </a:lnTo>
                    <a:lnTo>
                      <a:pt x="785" y="749"/>
                    </a:lnTo>
                    <a:lnTo>
                      <a:pt x="772" y="748"/>
                    </a:lnTo>
                    <a:lnTo>
                      <a:pt x="758" y="747"/>
                    </a:lnTo>
                    <a:lnTo>
                      <a:pt x="745" y="746"/>
                    </a:lnTo>
                    <a:lnTo>
                      <a:pt x="732" y="745"/>
                    </a:lnTo>
                    <a:lnTo>
                      <a:pt x="719" y="743"/>
                    </a:lnTo>
                    <a:lnTo>
                      <a:pt x="707" y="740"/>
                    </a:lnTo>
                    <a:lnTo>
                      <a:pt x="696" y="738"/>
                    </a:lnTo>
                    <a:lnTo>
                      <a:pt x="687" y="734"/>
                    </a:lnTo>
                    <a:lnTo>
                      <a:pt x="678" y="731"/>
                    </a:lnTo>
                    <a:lnTo>
                      <a:pt x="672" y="726"/>
                    </a:lnTo>
                    <a:lnTo>
                      <a:pt x="667" y="721"/>
                    </a:lnTo>
                    <a:lnTo>
                      <a:pt x="663" y="707"/>
                    </a:lnTo>
                    <a:lnTo>
                      <a:pt x="658" y="700"/>
                    </a:lnTo>
                    <a:lnTo>
                      <a:pt x="650" y="696"/>
                    </a:lnTo>
                    <a:lnTo>
                      <a:pt x="640" y="693"/>
                    </a:lnTo>
                    <a:lnTo>
                      <a:pt x="612" y="691"/>
                    </a:lnTo>
                    <a:lnTo>
                      <a:pt x="584" y="689"/>
                    </a:lnTo>
                    <a:lnTo>
                      <a:pt x="556" y="687"/>
                    </a:lnTo>
                    <a:lnTo>
                      <a:pt x="528" y="686"/>
                    </a:lnTo>
                    <a:lnTo>
                      <a:pt x="501" y="685"/>
                    </a:lnTo>
                    <a:lnTo>
                      <a:pt x="473" y="685"/>
                    </a:lnTo>
                    <a:lnTo>
                      <a:pt x="446" y="685"/>
                    </a:lnTo>
                    <a:lnTo>
                      <a:pt x="418" y="686"/>
                    </a:lnTo>
                    <a:lnTo>
                      <a:pt x="391" y="687"/>
                    </a:lnTo>
                    <a:lnTo>
                      <a:pt x="363" y="688"/>
                    </a:lnTo>
                    <a:lnTo>
                      <a:pt x="336" y="690"/>
                    </a:lnTo>
                    <a:lnTo>
                      <a:pt x="308" y="692"/>
                    </a:lnTo>
                    <a:lnTo>
                      <a:pt x="280" y="695"/>
                    </a:lnTo>
                    <a:lnTo>
                      <a:pt x="252" y="698"/>
                    </a:lnTo>
                    <a:lnTo>
                      <a:pt x="225" y="702"/>
                    </a:lnTo>
                    <a:lnTo>
                      <a:pt x="197" y="706"/>
                    </a:lnTo>
                    <a:lnTo>
                      <a:pt x="193" y="706"/>
                    </a:lnTo>
                    <a:lnTo>
                      <a:pt x="189" y="706"/>
                    </a:lnTo>
                    <a:lnTo>
                      <a:pt x="185" y="706"/>
                    </a:lnTo>
                    <a:lnTo>
                      <a:pt x="181" y="705"/>
                    </a:lnTo>
                    <a:lnTo>
                      <a:pt x="176" y="705"/>
                    </a:lnTo>
                    <a:lnTo>
                      <a:pt x="172" y="705"/>
                    </a:lnTo>
                    <a:lnTo>
                      <a:pt x="168" y="705"/>
                    </a:lnTo>
                    <a:lnTo>
                      <a:pt x="164" y="705"/>
                    </a:lnTo>
                    <a:lnTo>
                      <a:pt x="162" y="702"/>
                    </a:lnTo>
                    <a:lnTo>
                      <a:pt x="160" y="699"/>
                    </a:lnTo>
                    <a:lnTo>
                      <a:pt x="157" y="696"/>
                    </a:lnTo>
                    <a:lnTo>
                      <a:pt x="155" y="694"/>
                    </a:lnTo>
                    <a:lnTo>
                      <a:pt x="143" y="634"/>
                    </a:lnTo>
                    <a:lnTo>
                      <a:pt x="130" y="575"/>
                    </a:lnTo>
                    <a:lnTo>
                      <a:pt x="116" y="516"/>
                    </a:lnTo>
                    <a:lnTo>
                      <a:pt x="100" y="457"/>
                    </a:lnTo>
                    <a:lnTo>
                      <a:pt x="85" y="398"/>
                    </a:lnTo>
                    <a:lnTo>
                      <a:pt x="69" y="340"/>
                    </a:lnTo>
                    <a:lnTo>
                      <a:pt x="53" y="282"/>
                    </a:lnTo>
                    <a:lnTo>
                      <a:pt x="38" y="225"/>
                    </a:lnTo>
                    <a:lnTo>
                      <a:pt x="33" y="197"/>
                    </a:lnTo>
                    <a:lnTo>
                      <a:pt x="29" y="169"/>
                    </a:lnTo>
                    <a:lnTo>
                      <a:pt x="24" y="140"/>
                    </a:lnTo>
                    <a:lnTo>
                      <a:pt x="20" y="112"/>
                    </a:lnTo>
                    <a:lnTo>
                      <a:pt x="15" y="84"/>
                    </a:lnTo>
                    <a:lnTo>
                      <a:pt x="11" y="56"/>
                    </a:lnTo>
                    <a:lnTo>
                      <a:pt x="5" y="28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13" y="31"/>
                    </a:lnTo>
                    <a:lnTo>
                      <a:pt x="21" y="62"/>
                    </a:lnTo>
                    <a:lnTo>
                      <a:pt x="28" y="93"/>
                    </a:lnTo>
                    <a:lnTo>
                      <a:pt x="35" y="125"/>
                    </a:lnTo>
                    <a:lnTo>
                      <a:pt x="41" y="157"/>
                    </a:lnTo>
                    <a:lnTo>
                      <a:pt x="48" y="190"/>
                    </a:lnTo>
                    <a:lnTo>
                      <a:pt x="56" y="221"/>
                    </a:lnTo>
                    <a:lnTo>
                      <a:pt x="63" y="252"/>
                    </a:lnTo>
                    <a:lnTo>
                      <a:pt x="73" y="286"/>
                    </a:lnTo>
                    <a:lnTo>
                      <a:pt x="82" y="320"/>
                    </a:lnTo>
                    <a:lnTo>
                      <a:pt x="92" y="354"/>
                    </a:lnTo>
                    <a:lnTo>
                      <a:pt x="101" y="389"/>
                    </a:lnTo>
                    <a:lnTo>
                      <a:pt x="110" y="424"/>
                    </a:lnTo>
                    <a:lnTo>
                      <a:pt x="119" y="461"/>
                    </a:lnTo>
                    <a:lnTo>
                      <a:pt x="127" y="497"/>
                    </a:lnTo>
                    <a:lnTo>
                      <a:pt x="135" y="533"/>
                    </a:lnTo>
                    <a:lnTo>
                      <a:pt x="142" y="562"/>
                    </a:lnTo>
                    <a:lnTo>
                      <a:pt x="148" y="584"/>
                    </a:lnTo>
                    <a:lnTo>
                      <a:pt x="152" y="602"/>
                    </a:lnTo>
                    <a:lnTo>
                      <a:pt x="156" y="616"/>
                    </a:lnTo>
                    <a:lnTo>
                      <a:pt x="160" y="628"/>
                    </a:lnTo>
                    <a:lnTo>
                      <a:pt x="163" y="641"/>
                    </a:lnTo>
                    <a:lnTo>
                      <a:pt x="167" y="655"/>
                    </a:lnTo>
                    <a:lnTo>
                      <a:pt x="172" y="673"/>
                    </a:lnTo>
                    <a:lnTo>
                      <a:pt x="177" y="675"/>
                    </a:lnTo>
                    <a:lnTo>
                      <a:pt x="186" y="675"/>
                    </a:lnTo>
                    <a:lnTo>
                      <a:pt x="198" y="674"/>
                    </a:lnTo>
                    <a:lnTo>
                      <a:pt x="212" y="673"/>
                    </a:lnTo>
                    <a:lnTo>
                      <a:pt x="225" y="671"/>
                    </a:lnTo>
                    <a:lnTo>
                      <a:pt x="237" y="670"/>
                    </a:lnTo>
                    <a:lnTo>
                      <a:pt x="246" y="669"/>
                    </a:lnTo>
                    <a:lnTo>
                      <a:pt x="250" y="668"/>
                    </a:lnTo>
                    <a:lnTo>
                      <a:pt x="260" y="668"/>
                    </a:lnTo>
                    <a:lnTo>
                      <a:pt x="270" y="667"/>
                    </a:lnTo>
                    <a:lnTo>
                      <a:pt x="280" y="667"/>
                    </a:lnTo>
                    <a:lnTo>
                      <a:pt x="290" y="667"/>
                    </a:lnTo>
                    <a:lnTo>
                      <a:pt x="301" y="666"/>
                    </a:lnTo>
                    <a:lnTo>
                      <a:pt x="311" y="666"/>
                    </a:lnTo>
                    <a:lnTo>
                      <a:pt x="321" y="666"/>
                    </a:lnTo>
                    <a:lnTo>
                      <a:pt x="331" y="665"/>
                    </a:lnTo>
                    <a:lnTo>
                      <a:pt x="341" y="665"/>
                    </a:lnTo>
                    <a:lnTo>
                      <a:pt x="351" y="665"/>
                    </a:lnTo>
                    <a:lnTo>
                      <a:pt x="361" y="665"/>
                    </a:lnTo>
                    <a:lnTo>
                      <a:pt x="372" y="664"/>
                    </a:lnTo>
                    <a:lnTo>
                      <a:pt x="382" y="664"/>
                    </a:lnTo>
                    <a:lnTo>
                      <a:pt x="392" y="664"/>
                    </a:lnTo>
                    <a:lnTo>
                      <a:pt x="402" y="663"/>
                    </a:lnTo>
                    <a:lnTo>
                      <a:pt x="412" y="663"/>
                    </a:lnTo>
                    <a:lnTo>
                      <a:pt x="428" y="664"/>
                    </a:lnTo>
                    <a:lnTo>
                      <a:pt x="445" y="664"/>
                    </a:lnTo>
                    <a:lnTo>
                      <a:pt x="461" y="665"/>
                    </a:lnTo>
                    <a:lnTo>
                      <a:pt x="478" y="666"/>
                    </a:lnTo>
                    <a:lnTo>
                      <a:pt x="494" y="667"/>
                    </a:lnTo>
                    <a:lnTo>
                      <a:pt x="510" y="667"/>
                    </a:lnTo>
                    <a:lnTo>
                      <a:pt x="527" y="668"/>
                    </a:lnTo>
                    <a:lnTo>
                      <a:pt x="543" y="669"/>
                    </a:lnTo>
                    <a:lnTo>
                      <a:pt x="559" y="670"/>
                    </a:lnTo>
                    <a:lnTo>
                      <a:pt x="576" y="670"/>
                    </a:lnTo>
                    <a:lnTo>
                      <a:pt x="593" y="671"/>
                    </a:lnTo>
                    <a:lnTo>
                      <a:pt x="609" y="672"/>
                    </a:lnTo>
                    <a:lnTo>
                      <a:pt x="626" y="673"/>
                    </a:lnTo>
                    <a:lnTo>
                      <a:pt x="642" y="673"/>
                    </a:lnTo>
                    <a:lnTo>
                      <a:pt x="659" y="674"/>
                    </a:lnTo>
                    <a:lnTo>
                      <a:pt x="675" y="675"/>
                    </a:lnTo>
                    <a:lnTo>
                      <a:pt x="680" y="676"/>
                    </a:lnTo>
                    <a:lnTo>
                      <a:pt x="685" y="677"/>
                    </a:lnTo>
                    <a:lnTo>
                      <a:pt x="690" y="678"/>
                    </a:lnTo>
                    <a:lnTo>
                      <a:pt x="695" y="679"/>
                    </a:lnTo>
                    <a:lnTo>
                      <a:pt x="700" y="681"/>
                    </a:lnTo>
                    <a:lnTo>
                      <a:pt x="705" y="682"/>
                    </a:lnTo>
                    <a:lnTo>
                      <a:pt x="711" y="684"/>
                    </a:lnTo>
                    <a:lnTo>
                      <a:pt x="716" y="685"/>
                    </a:lnTo>
                    <a:lnTo>
                      <a:pt x="707" y="692"/>
                    </a:lnTo>
                    <a:lnTo>
                      <a:pt x="702" y="696"/>
                    </a:lnTo>
                    <a:lnTo>
                      <a:pt x="700" y="702"/>
                    </a:lnTo>
                    <a:lnTo>
                      <a:pt x="699" y="714"/>
                    </a:lnTo>
                    <a:lnTo>
                      <a:pt x="706" y="719"/>
                    </a:lnTo>
                    <a:lnTo>
                      <a:pt x="718" y="723"/>
                    </a:lnTo>
                    <a:lnTo>
                      <a:pt x="732" y="727"/>
                    </a:lnTo>
                    <a:lnTo>
                      <a:pt x="750" y="730"/>
                    </a:lnTo>
                    <a:lnTo>
                      <a:pt x="769" y="733"/>
                    </a:lnTo>
                    <a:lnTo>
                      <a:pt x="790" y="735"/>
                    </a:lnTo>
                    <a:lnTo>
                      <a:pt x="812" y="736"/>
                    </a:lnTo>
                    <a:lnTo>
                      <a:pt x="834" y="736"/>
                    </a:lnTo>
                    <a:lnTo>
                      <a:pt x="856" y="736"/>
                    </a:lnTo>
                    <a:lnTo>
                      <a:pt x="878" y="735"/>
                    </a:lnTo>
                    <a:lnTo>
                      <a:pt x="897" y="732"/>
                    </a:lnTo>
                    <a:lnTo>
                      <a:pt x="914" y="729"/>
                    </a:lnTo>
                    <a:lnTo>
                      <a:pt x="928" y="725"/>
                    </a:lnTo>
                    <a:lnTo>
                      <a:pt x="939" y="719"/>
                    </a:lnTo>
                    <a:lnTo>
                      <a:pt x="947" y="713"/>
                    </a:lnTo>
                    <a:lnTo>
                      <a:pt x="949" y="704"/>
                    </a:lnTo>
                    <a:lnTo>
                      <a:pt x="944" y="699"/>
                    </a:lnTo>
                    <a:lnTo>
                      <a:pt x="941" y="695"/>
                    </a:lnTo>
                    <a:lnTo>
                      <a:pt x="940" y="691"/>
                    </a:lnTo>
                    <a:lnTo>
                      <a:pt x="939" y="686"/>
                    </a:lnTo>
                    <a:lnTo>
                      <a:pt x="960" y="684"/>
                    </a:lnTo>
                    <a:lnTo>
                      <a:pt x="982" y="683"/>
                    </a:lnTo>
                    <a:lnTo>
                      <a:pt x="1003" y="682"/>
                    </a:lnTo>
                    <a:lnTo>
                      <a:pt x="1025" y="681"/>
                    </a:lnTo>
                    <a:lnTo>
                      <a:pt x="1047" y="680"/>
                    </a:lnTo>
                    <a:lnTo>
                      <a:pt x="1068" y="679"/>
                    </a:lnTo>
                    <a:lnTo>
                      <a:pt x="1090" y="679"/>
                    </a:lnTo>
                    <a:lnTo>
                      <a:pt x="1112" y="679"/>
                    </a:lnTo>
                    <a:lnTo>
                      <a:pt x="1134" y="679"/>
                    </a:lnTo>
                    <a:lnTo>
                      <a:pt x="1157" y="680"/>
                    </a:lnTo>
                    <a:lnTo>
                      <a:pt x="1179" y="680"/>
                    </a:lnTo>
                    <a:lnTo>
                      <a:pt x="1201" y="681"/>
                    </a:lnTo>
                    <a:lnTo>
                      <a:pt x="1223" y="682"/>
                    </a:lnTo>
                    <a:lnTo>
                      <a:pt x="1245" y="683"/>
                    </a:lnTo>
                    <a:lnTo>
                      <a:pt x="1267" y="684"/>
                    </a:lnTo>
                    <a:lnTo>
                      <a:pt x="1289" y="685"/>
                    </a:lnTo>
                    <a:lnTo>
                      <a:pt x="1314" y="689"/>
                    </a:lnTo>
                    <a:lnTo>
                      <a:pt x="1338" y="692"/>
                    </a:lnTo>
                    <a:lnTo>
                      <a:pt x="1360" y="696"/>
                    </a:lnTo>
                    <a:lnTo>
                      <a:pt x="1380" y="699"/>
                    </a:lnTo>
                    <a:lnTo>
                      <a:pt x="1399" y="702"/>
                    </a:lnTo>
                    <a:lnTo>
                      <a:pt x="1416" y="705"/>
                    </a:lnTo>
                    <a:lnTo>
                      <a:pt x="1432" y="708"/>
                    </a:lnTo>
                    <a:lnTo>
                      <a:pt x="1448" y="711"/>
                    </a:lnTo>
                    <a:lnTo>
                      <a:pt x="1461" y="713"/>
                    </a:lnTo>
                    <a:lnTo>
                      <a:pt x="1472" y="715"/>
                    </a:lnTo>
                    <a:lnTo>
                      <a:pt x="1482" y="717"/>
                    </a:lnTo>
                    <a:lnTo>
                      <a:pt x="1490" y="718"/>
                    </a:lnTo>
                    <a:lnTo>
                      <a:pt x="1497" y="718"/>
                    </a:lnTo>
                    <a:lnTo>
                      <a:pt x="1503" y="718"/>
                    </a:lnTo>
                    <a:lnTo>
                      <a:pt x="1507" y="718"/>
                    </a:lnTo>
                    <a:lnTo>
                      <a:pt x="1510" y="717"/>
                    </a:lnTo>
                    <a:lnTo>
                      <a:pt x="1528" y="661"/>
                    </a:lnTo>
                    <a:lnTo>
                      <a:pt x="1546" y="606"/>
                    </a:lnTo>
                    <a:lnTo>
                      <a:pt x="1564" y="551"/>
                    </a:lnTo>
                    <a:lnTo>
                      <a:pt x="1581" y="496"/>
                    </a:lnTo>
                    <a:lnTo>
                      <a:pt x="1599" y="441"/>
                    </a:lnTo>
                    <a:lnTo>
                      <a:pt x="1616" y="386"/>
                    </a:lnTo>
                    <a:lnTo>
                      <a:pt x="1633" y="332"/>
                    </a:lnTo>
                    <a:lnTo>
                      <a:pt x="1651" y="278"/>
                    </a:lnTo>
                    <a:lnTo>
                      <a:pt x="1659" y="260"/>
                    </a:lnTo>
                    <a:lnTo>
                      <a:pt x="1666" y="242"/>
                    </a:lnTo>
                    <a:lnTo>
                      <a:pt x="1673" y="223"/>
                    </a:lnTo>
                    <a:lnTo>
                      <a:pt x="1680" y="204"/>
                    </a:lnTo>
                    <a:lnTo>
                      <a:pt x="1688" y="185"/>
                    </a:lnTo>
                    <a:lnTo>
                      <a:pt x="1696" y="167"/>
                    </a:lnTo>
                    <a:lnTo>
                      <a:pt x="1705" y="150"/>
                    </a:lnTo>
                    <a:lnTo>
                      <a:pt x="1715" y="135"/>
                    </a:lnTo>
                    <a:lnTo>
                      <a:pt x="1722" y="122"/>
                    </a:lnTo>
                    <a:lnTo>
                      <a:pt x="1727" y="109"/>
                    </a:lnTo>
                    <a:lnTo>
                      <a:pt x="1733" y="96"/>
                    </a:lnTo>
                    <a:lnTo>
                      <a:pt x="1739" y="83"/>
                    </a:lnTo>
                    <a:lnTo>
                      <a:pt x="1744" y="70"/>
                    </a:lnTo>
                    <a:lnTo>
                      <a:pt x="1750" y="57"/>
                    </a:lnTo>
                    <a:lnTo>
                      <a:pt x="1755" y="44"/>
                    </a:lnTo>
                    <a:lnTo>
                      <a:pt x="1761" y="31"/>
                    </a:lnTo>
                    <a:lnTo>
                      <a:pt x="1762" y="31"/>
                    </a:lnTo>
                    <a:lnTo>
                      <a:pt x="1763" y="31"/>
                    </a:lnTo>
                    <a:lnTo>
                      <a:pt x="1764" y="31"/>
                    </a:lnTo>
                    <a:lnTo>
                      <a:pt x="1765" y="31"/>
                    </a:lnTo>
                    <a:lnTo>
                      <a:pt x="1756" y="59"/>
                    </a:lnTo>
                    <a:lnTo>
                      <a:pt x="1746" y="86"/>
                    </a:lnTo>
                    <a:lnTo>
                      <a:pt x="1735" y="114"/>
                    </a:lnTo>
                    <a:lnTo>
                      <a:pt x="1723" y="141"/>
                    </a:lnTo>
                    <a:lnTo>
                      <a:pt x="1710" y="170"/>
                    </a:lnTo>
                    <a:lnTo>
                      <a:pt x="1698" y="197"/>
                    </a:lnTo>
                    <a:lnTo>
                      <a:pt x="1686" y="225"/>
                    </a:lnTo>
                    <a:lnTo>
                      <a:pt x="1674" y="252"/>
                    </a:lnTo>
                    <a:lnTo>
                      <a:pt x="1670" y="264"/>
                    </a:lnTo>
                    <a:lnTo>
                      <a:pt x="1667" y="274"/>
                    </a:lnTo>
                    <a:lnTo>
                      <a:pt x="1664" y="283"/>
                    </a:lnTo>
                    <a:lnTo>
                      <a:pt x="1661" y="292"/>
                    </a:lnTo>
                    <a:lnTo>
                      <a:pt x="1657" y="302"/>
                    </a:lnTo>
                    <a:lnTo>
                      <a:pt x="1652" y="314"/>
                    </a:lnTo>
                    <a:lnTo>
                      <a:pt x="1647" y="329"/>
                    </a:lnTo>
                    <a:lnTo>
                      <a:pt x="1639" y="349"/>
                    </a:lnTo>
                    <a:lnTo>
                      <a:pt x="1608" y="449"/>
                    </a:lnTo>
                    <a:lnTo>
                      <a:pt x="1584" y="525"/>
                    </a:lnTo>
                    <a:lnTo>
                      <a:pt x="1567" y="581"/>
                    </a:lnTo>
                    <a:lnTo>
                      <a:pt x="1554" y="622"/>
                    </a:lnTo>
                    <a:lnTo>
                      <a:pt x="1544" y="652"/>
                    </a:lnTo>
                    <a:lnTo>
                      <a:pt x="1537" y="676"/>
                    </a:lnTo>
                    <a:lnTo>
                      <a:pt x="1530" y="697"/>
                    </a:lnTo>
                    <a:lnTo>
                      <a:pt x="1522" y="722"/>
                    </a:lnTo>
                    <a:lnTo>
                      <a:pt x="1517" y="730"/>
                    </a:lnTo>
                    <a:lnTo>
                      <a:pt x="1510" y="735"/>
                    </a:lnTo>
                    <a:lnTo>
                      <a:pt x="1502" y="738"/>
                    </a:lnTo>
                    <a:lnTo>
                      <a:pt x="1494" y="739"/>
                    </a:lnTo>
                    <a:lnTo>
                      <a:pt x="1485" y="738"/>
                    </a:lnTo>
                    <a:lnTo>
                      <a:pt x="1475" y="737"/>
                    </a:lnTo>
                    <a:lnTo>
                      <a:pt x="1466" y="736"/>
                    </a:lnTo>
                    <a:lnTo>
                      <a:pt x="1457" y="735"/>
                    </a:lnTo>
                    <a:lnTo>
                      <a:pt x="1428" y="730"/>
                    </a:lnTo>
                    <a:lnTo>
                      <a:pt x="1400" y="725"/>
                    </a:lnTo>
                    <a:lnTo>
                      <a:pt x="1371" y="720"/>
                    </a:lnTo>
                    <a:lnTo>
                      <a:pt x="1343" y="716"/>
                    </a:lnTo>
                    <a:lnTo>
                      <a:pt x="1314" y="711"/>
                    </a:lnTo>
                    <a:lnTo>
                      <a:pt x="1284" y="706"/>
                    </a:lnTo>
                    <a:lnTo>
                      <a:pt x="1255" y="703"/>
                    </a:lnTo>
                    <a:lnTo>
                      <a:pt x="1226" y="700"/>
                    </a:lnTo>
                    <a:lnTo>
                      <a:pt x="1197" y="697"/>
                    </a:lnTo>
                    <a:lnTo>
                      <a:pt x="1167" y="696"/>
                    </a:lnTo>
                    <a:lnTo>
                      <a:pt x="1137" y="695"/>
                    </a:lnTo>
                    <a:lnTo>
                      <a:pt x="1109" y="695"/>
                    </a:lnTo>
                    <a:lnTo>
                      <a:pt x="1080" y="696"/>
                    </a:lnTo>
                    <a:lnTo>
                      <a:pt x="1052" y="698"/>
                    </a:lnTo>
                    <a:lnTo>
                      <a:pt x="1024" y="701"/>
                    </a:lnTo>
                    <a:lnTo>
                      <a:pt x="997" y="706"/>
                    </a:lnTo>
                    <a:lnTo>
                      <a:pt x="987" y="713"/>
                    </a:lnTo>
                    <a:lnTo>
                      <a:pt x="982" y="716"/>
                    </a:lnTo>
                    <a:lnTo>
                      <a:pt x="982" y="722"/>
                    </a:lnTo>
                    <a:lnTo>
                      <a:pt x="982" y="737"/>
                    </a:lnTo>
                    <a:lnTo>
                      <a:pt x="965" y="742"/>
                    </a:lnTo>
                    <a:lnTo>
                      <a:pt x="947" y="746"/>
                    </a:lnTo>
                    <a:lnTo>
                      <a:pt x="928" y="749"/>
                    </a:lnTo>
                    <a:lnTo>
                      <a:pt x="909" y="750"/>
                    </a:lnTo>
                    <a:lnTo>
                      <a:pt x="890" y="750"/>
                    </a:lnTo>
                    <a:lnTo>
                      <a:pt x="872" y="750"/>
                    </a:lnTo>
                    <a:lnTo>
                      <a:pt x="853" y="750"/>
                    </a:lnTo>
                    <a:lnTo>
                      <a:pt x="836" y="750"/>
                    </a:lnTo>
                    <a:close/>
                  </a:path>
                </a:pathLst>
              </a:cu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9" name="Freeform 39"/>
              <p:cNvSpPr>
                <a:spLocks/>
              </p:cNvSpPr>
              <p:nvPr/>
            </p:nvSpPr>
            <p:spPr bwMode="auto">
              <a:xfrm>
                <a:off x="2914" y="3350"/>
                <a:ext cx="481" cy="212"/>
              </a:xfrm>
              <a:custGeom>
                <a:avLst/>
                <a:gdLst>
                  <a:gd name="T0" fmla="*/ 2965 w 230"/>
                  <a:gd name="T1" fmla="*/ 4420 h 99"/>
                  <a:gd name="T2" fmla="*/ 2047 w 230"/>
                  <a:gd name="T3" fmla="*/ 4274 h 99"/>
                  <a:gd name="T4" fmla="*/ 1207 w 230"/>
                  <a:gd name="T5" fmla="*/ 4146 h 99"/>
                  <a:gd name="T6" fmla="*/ 402 w 230"/>
                  <a:gd name="T7" fmla="*/ 3957 h 99"/>
                  <a:gd name="T8" fmla="*/ 75 w 230"/>
                  <a:gd name="T9" fmla="*/ 3516 h 99"/>
                  <a:gd name="T10" fmla="*/ 560 w 230"/>
                  <a:gd name="T11" fmla="*/ 3150 h 99"/>
                  <a:gd name="T12" fmla="*/ 1033 w 230"/>
                  <a:gd name="T13" fmla="*/ 3319 h 99"/>
                  <a:gd name="T14" fmla="*/ 1759 w 230"/>
                  <a:gd name="T15" fmla="*/ 3555 h 99"/>
                  <a:gd name="T16" fmla="*/ 2681 w 230"/>
                  <a:gd name="T17" fmla="*/ 3595 h 99"/>
                  <a:gd name="T18" fmla="*/ 3559 w 230"/>
                  <a:gd name="T19" fmla="*/ 3555 h 99"/>
                  <a:gd name="T20" fmla="*/ 3679 w 230"/>
                  <a:gd name="T21" fmla="*/ 3319 h 99"/>
                  <a:gd name="T22" fmla="*/ 3001 w 230"/>
                  <a:gd name="T23" fmla="*/ 3114 h 99"/>
                  <a:gd name="T24" fmla="*/ 2160 w 230"/>
                  <a:gd name="T25" fmla="*/ 3004 h 99"/>
                  <a:gd name="T26" fmla="*/ 1474 w 230"/>
                  <a:gd name="T27" fmla="*/ 2966 h 99"/>
                  <a:gd name="T28" fmla="*/ 1282 w 230"/>
                  <a:gd name="T29" fmla="*/ 2797 h 99"/>
                  <a:gd name="T30" fmla="*/ 1355 w 230"/>
                  <a:gd name="T31" fmla="*/ 2375 h 99"/>
                  <a:gd name="T32" fmla="*/ 1610 w 230"/>
                  <a:gd name="T33" fmla="*/ 2210 h 99"/>
                  <a:gd name="T34" fmla="*/ 1947 w 230"/>
                  <a:gd name="T35" fmla="*/ 2210 h 99"/>
                  <a:gd name="T36" fmla="*/ 2349 w 230"/>
                  <a:gd name="T37" fmla="*/ 2246 h 99"/>
                  <a:gd name="T38" fmla="*/ 2790 w 230"/>
                  <a:gd name="T39" fmla="*/ 2210 h 99"/>
                  <a:gd name="T40" fmla="*/ 2834 w 230"/>
                  <a:gd name="T41" fmla="*/ 2021 h 99"/>
                  <a:gd name="T42" fmla="*/ 2349 w 230"/>
                  <a:gd name="T43" fmla="*/ 1893 h 99"/>
                  <a:gd name="T44" fmla="*/ 1911 w 230"/>
                  <a:gd name="T45" fmla="*/ 1848 h 99"/>
                  <a:gd name="T46" fmla="*/ 1644 w 230"/>
                  <a:gd name="T47" fmla="*/ 1583 h 99"/>
                  <a:gd name="T48" fmla="*/ 1803 w 230"/>
                  <a:gd name="T49" fmla="*/ 1306 h 99"/>
                  <a:gd name="T50" fmla="*/ 2121 w 230"/>
                  <a:gd name="T51" fmla="*/ 1221 h 99"/>
                  <a:gd name="T52" fmla="*/ 2313 w 230"/>
                  <a:gd name="T53" fmla="*/ 1137 h 99"/>
                  <a:gd name="T54" fmla="*/ 2349 w 230"/>
                  <a:gd name="T55" fmla="*/ 991 h 99"/>
                  <a:gd name="T56" fmla="*/ 2240 w 230"/>
                  <a:gd name="T57" fmla="*/ 904 h 99"/>
                  <a:gd name="T58" fmla="*/ 1876 w 230"/>
                  <a:gd name="T59" fmla="*/ 756 h 99"/>
                  <a:gd name="T60" fmla="*/ 1719 w 230"/>
                  <a:gd name="T61" fmla="*/ 550 h 99"/>
                  <a:gd name="T62" fmla="*/ 1759 w 230"/>
                  <a:gd name="T63" fmla="*/ 233 h 99"/>
                  <a:gd name="T64" fmla="*/ 1836 w 230"/>
                  <a:gd name="T65" fmla="*/ 0 h 99"/>
                  <a:gd name="T66" fmla="*/ 1947 w 230"/>
                  <a:gd name="T67" fmla="*/ 0 h 99"/>
                  <a:gd name="T68" fmla="*/ 2280 w 230"/>
                  <a:gd name="T69" fmla="*/ 274 h 99"/>
                  <a:gd name="T70" fmla="*/ 2890 w 230"/>
                  <a:gd name="T71" fmla="*/ 824 h 99"/>
                  <a:gd name="T72" fmla="*/ 3486 w 230"/>
                  <a:gd name="T73" fmla="*/ 1454 h 99"/>
                  <a:gd name="T74" fmla="*/ 4116 w 230"/>
                  <a:gd name="T75" fmla="*/ 2122 h 99"/>
                  <a:gd name="T76" fmla="*/ 4994 w 230"/>
                  <a:gd name="T77" fmla="*/ 2651 h 99"/>
                  <a:gd name="T78" fmla="*/ 6119 w 230"/>
                  <a:gd name="T79" fmla="*/ 2563 h 99"/>
                  <a:gd name="T80" fmla="*/ 7190 w 230"/>
                  <a:gd name="T81" fmla="*/ 1936 h 99"/>
                  <a:gd name="T82" fmla="*/ 8204 w 230"/>
                  <a:gd name="T83" fmla="*/ 1137 h 99"/>
                  <a:gd name="T84" fmla="*/ 8681 w 230"/>
                  <a:gd name="T85" fmla="*/ 679 h 99"/>
                  <a:gd name="T86" fmla="*/ 8800 w 230"/>
                  <a:gd name="T87" fmla="*/ 679 h 99"/>
                  <a:gd name="T88" fmla="*/ 8725 w 230"/>
                  <a:gd name="T89" fmla="*/ 1257 h 99"/>
                  <a:gd name="T90" fmla="*/ 8240 w 230"/>
                  <a:gd name="T91" fmla="*/ 1848 h 99"/>
                  <a:gd name="T92" fmla="*/ 7767 w 230"/>
                  <a:gd name="T93" fmla="*/ 2122 h 99"/>
                  <a:gd name="T94" fmla="*/ 7767 w 230"/>
                  <a:gd name="T95" fmla="*/ 2246 h 99"/>
                  <a:gd name="T96" fmla="*/ 7955 w 230"/>
                  <a:gd name="T97" fmla="*/ 2289 h 99"/>
                  <a:gd name="T98" fmla="*/ 8397 w 230"/>
                  <a:gd name="T99" fmla="*/ 2246 h 99"/>
                  <a:gd name="T100" fmla="*/ 8472 w 230"/>
                  <a:gd name="T101" fmla="*/ 2651 h 99"/>
                  <a:gd name="T102" fmla="*/ 7803 w 230"/>
                  <a:gd name="T103" fmla="*/ 3114 h 99"/>
                  <a:gd name="T104" fmla="*/ 6889 w 230"/>
                  <a:gd name="T105" fmla="*/ 3279 h 99"/>
                  <a:gd name="T106" fmla="*/ 5927 w 230"/>
                  <a:gd name="T107" fmla="*/ 3426 h 99"/>
                  <a:gd name="T108" fmla="*/ 5874 w 230"/>
                  <a:gd name="T109" fmla="*/ 3829 h 99"/>
                  <a:gd name="T110" fmla="*/ 6813 w 230"/>
                  <a:gd name="T111" fmla="*/ 3829 h 99"/>
                  <a:gd name="T112" fmla="*/ 7886 w 230"/>
                  <a:gd name="T113" fmla="*/ 3467 h 99"/>
                  <a:gd name="T114" fmla="*/ 8834 w 230"/>
                  <a:gd name="T115" fmla="*/ 3390 h 99"/>
                  <a:gd name="T116" fmla="*/ 8800 w 230"/>
                  <a:gd name="T117" fmla="*/ 3870 h 99"/>
                  <a:gd name="T118" fmla="*/ 7366 w 230"/>
                  <a:gd name="T119" fmla="*/ 4223 h 99"/>
                  <a:gd name="T120" fmla="*/ 5490 w 230"/>
                  <a:gd name="T121" fmla="*/ 4420 h 99"/>
                  <a:gd name="T122" fmla="*/ 3888 w 230"/>
                  <a:gd name="T123" fmla="*/ 4456 h 9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0"/>
                  <a:gd name="T187" fmla="*/ 0 h 99"/>
                  <a:gd name="T188" fmla="*/ 230 w 230"/>
                  <a:gd name="T189" fmla="*/ 99 h 9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0" h="99">
                    <a:moveTo>
                      <a:pt x="85" y="99"/>
                    </a:moveTo>
                    <a:lnTo>
                      <a:pt x="74" y="98"/>
                    </a:lnTo>
                    <a:lnTo>
                      <a:pt x="62" y="97"/>
                    </a:lnTo>
                    <a:lnTo>
                      <a:pt x="51" y="95"/>
                    </a:lnTo>
                    <a:lnTo>
                      <a:pt x="41" y="94"/>
                    </a:lnTo>
                    <a:lnTo>
                      <a:pt x="30" y="92"/>
                    </a:lnTo>
                    <a:lnTo>
                      <a:pt x="20" y="91"/>
                    </a:lnTo>
                    <a:lnTo>
                      <a:pt x="10" y="88"/>
                    </a:lnTo>
                    <a:lnTo>
                      <a:pt x="0" y="86"/>
                    </a:lnTo>
                    <a:lnTo>
                      <a:pt x="2" y="78"/>
                    </a:lnTo>
                    <a:lnTo>
                      <a:pt x="7" y="73"/>
                    </a:lnTo>
                    <a:lnTo>
                      <a:pt x="14" y="70"/>
                    </a:lnTo>
                    <a:lnTo>
                      <a:pt x="22" y="70"/>
                    </a:lnTo>
                    <a:lnTo>
                      <a:pt x="26" y="74"/>
                    </a:lnTo>
                    <a:lnTo>
                      <a:pt x="34" y="77"/>
                    </a:lnTo>
                    <a:lnTo>
                      <a:pt x="44" y="79"/>
                    </a:lnTo>
                    <a:lnTo>
                      <a:pt x="55" y="80"/>
                    </a:lnTo>
                    <a:lnTo>
                      <a:pt x="67" y="80"/>
                    </a:lnTo>
                    <a:lnTo>
                      <a:pt x="79" y="80"/>
                    </a:lnTo>
                    <a:lnTo>
                      <a:pt x="89" y="79"/>
                    </a:lnTo>
                    <a:lnTo>
                      <a:pt x="97" y="77"/>
                    </a:lnTo>
                    <a:lnTo>
                      <a:pt x="92" y="74"/>
                    </a:lnTo>
                    <a:lnTo>
                      <a:pt x="84" y="71"/>
                    </a:lnTo>
                    <a:lnTo>
                      <a:pt x="75" y="69"/>
                    </a:lnTo>
                    <a:lnTo>
                      <a:pt x="64" y="68"/>
                    </a:lnTo>
                    <a:lnTo>
                      <a:pt x="54" y="67"/>
                    </a:lnTo>
                    <a:lnTo>
                      <a:pt x="45" y="67"/>
                    </a:lnTo>
                    <a:lnTo>
                      <a:pt x="37" y="66"/>
                    </a:lnTo>
                    <a:lnTo>
                      <a:pt x="31" y="66"/>
                    </a:lnTo>
                    <a:lnTo>
                      <a:pt x="32" y="62"/>
                    </a:lnTo>
                    <a:lnTo>
                      <a:pt x="33" y="57"/>
                    </a:lnTo>
                    <a:lnTo>
                      <a:pt x="34" y="53"/>
                    </a:lnTo>
                    <a:lnTo>
                      <a:pt x="35" y="49"/>
                    </a:lnTo>
                    <a:lnTo>
                      <a:pt x="40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4" y="50"/>
                    </a:lnTo>
                    <a:lnTo>
                      <a:pt x="59" y="50"/>
                    </a:lnTo>
                    <a:lnTo>
                      <a:pt x="65" y="49"/>
                    </a:lnTo>
                    <a:lnTo>
                      <a:pt x="70" y="49"/>
                    </a:lnTo>
                    <a:lnTo>
                      <a:pt x="75" y="48"/>
                    </a:lnTo>
                    <a:lnTo>
                      <a:pt x="71" y="45"/>
                    </a:lnTo>
                    <a:lnTo>
                      <a:pt x="65" y="43"/>
                    </a:lnTo>
                    <a:lnTo>
                      <a:pt x="59" y="42"/>
                    </a:lnTo>
                    <a:lnTo>
                      <a:pt x="53" y="42"/>
                    </a:lnTo>
                    <a:lnTo>
                      <a:pt x="48" y="41"/>
                    </a:lnTo>
                    <a:lnTo>
                      <a:pt x="44" y="39"/>
                    </a:lnTo>
                    <a:lnTo>
                      <a:pt x="41" y="35"/>
                    </a:lnTo>
                    <a:lnTo>
                      <a:pt x="41" y="30"/>
                    </a:lnTo>
                    <a:lnTo>
                      <a:pt x="45" y="29"/>
                    </a:lnTo>
                    <a:lnTo>
                      <a:pt x="49" y="28"/>
                    </a:lnTo>
                    <a:lnTo>
                      <a:pt x="53" y="27"/>
                    </a:lnTo>
                    <a:lnTo>
                      <a:pt x="57" y="26"/>
                    </a:lnTo>
                    <a:lnTo>
                      <a:pt x="58" y="25"/>
                    </a:lnTo>
                    <a:lnTo>
                      <a:pt x="59" y="23"/>
                    </a:lnTo>
                    <a:lnTo>
                      <a:pt x="59" y="22"/>
                    </a:lnTo>
                    <a:lnTo>
                      <a:pt x="60" y="21"/>
                    </a:lnTo>
                    <a:lnTo>
                      <a:pt x="56" y="20"/>
                    </a:lnTo>
                    <a:lnTo>
                      <a:pt x="51" y="18"/>
                    </a:lnTo>
                    <a:lnTo>
                      <a:pt x="47" y="17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4" y="8"/>
                    </a:lnTo>
                    <a:lnTo>
                      <a:pt x="44" y="5"/>
                    </a:lnTo>
                    <a:lnTo>
                      <a:pt x="44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7" y="6"/>
                    </a:lnTo>
                    <a:lnTo>
                      <a:pt x="65" y="12"/>
                    </a:lnTo>
                    <a:lnTo>
                      <a:pt x="72" y="18"/>
                    </a:lnTo>
                    <a:lnTo>
                      <a:pt x="80" y="25"/>
                    </a:lnTo>
                    <a:lnTo>
                      <a:pt x="87" y="32"/>
                    </a:lnTo>
                    <a:lnTo>
                      <a:pt x="95" y="40"/>
                    </a:lnTo>
                    <a:lnTo>
                      <a:pt x="103" y="47"/>
                    </a:lnTo>
                    <a:lnTo>
                      <a:pt x="111" y="55"/>
                    </a:lnTo>
                    <a:lnTo>
                      <a:pt x="125" y="59"/>
                    </a:lnTo>
                    <a:lnTo>
                      <a:pt x="139" y="60"/>
                    </a:lnTo>
                    <a:lnTo>
                      <a:pt x="153" y="57"/>
                    </a:lnTo>
                    <a:lnTo>
                      <a:pt x="167" y="51"/>
                    </a:lnTo>
                    <a:lnTo>
                      <a:pt x="180" y="43"/>
                    </a:lnTo>
                    <a:lnTo>
                      <a:pt x="193" y="34"/>
                    </a:lnTo>
                    <a:lnTo>
                      <a:pt x="205" y="25"/>
                    </a:lnTo>
                    <a:lnTo>
                      <a:pt x="216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18" y="28"/>
                    </a:lnTo>
                    <a:lnTo>
                      <a:pt x="214" y="35"/>
                    </a:lnTo>
                    <a:lnTo>
                      <a:pt x="206" y="41"/>
                    </a:lnTo>
                    <a:lnTo>
                      <a:pt x="194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4" y="50"/>
                    </a:lnTo>
                    <a:lnTo>
                      <a:pt x="193" y="51"/>
                    </a:lnTo>
                    <a:lnTo>
                      <a:pt x="199" y="51"/>
                    </a:lnTo>
                    <a:lnTo>
                      <a:pt x="205" y="50"/>
                    </a:lnTo>
                    <a:lnTo>
                      <a:pt x="210" y="50"/>
                    </a:lnTo>
                    <a:lnTo>
                      <a:pt x="216" y="49"/>
                    </a:lnTo>
                    <a:lnTo>
                      <a:pt x="212" y="59"/>
                    </a:lnTo>
                    <a:lnTo>
                      <a:pt x="205" y="65"/>
                    </a:lnTo>
                    <a:lnTo>
                      <a:pt x="195" y="69"/>
                    </a:lnTo>
                    <a:lnTo>
                      <a:pt x="184" y="72"/>
                    </a:lnTo>
                    <a:lnTo>
                      <a:pt x="172" y="73"/>
                    </a:lnTo>
                    <a:lnTo>
                      <a:pt x="160" y="74"/>
                    </a:lnTo>
                    <a:lnTo>
                      <a:pt x="148" y="76"/>
                    </a:lnTo>
                    <a:lnTo>
                      <a:pt x="139" y="79"/>
                    </a:lnTo>
                    <a:lnTo>
                      <a:pt x="147" y="85"/>
                    </a:lnTo>
                    <a:lnTo>
                      <a:pt x="158" y="86"/>
                    </a:lnTo>
                    <a:lnTo>
                      <a:pt x="170" y="85"/>
                    </a:lnTo>
                    <a:lnTo>
                      <a:pt x="184" y="80"/>
                    </a:lnTo>
                    <a:lnTo>
                      <a:pt x="197" y="77"/>
                    </a:lnTo>
                    <a:lnTo>
                      <a:pt x="209" y="75"/>
                    </a:lnTo>
                    <a:lnTo>
                      <a:pt x="221" y="75"/>
                    </a:lnTo>
                    <a:lnTo>
                      <a:pt x="230" y="79"/>
                    </a:lnTo>
                    <a:lnTo>
                      <a:pt x="220" y="86"/>
                    </a:lnTo>
                    <a:lnTo>
                      <a:pt x="204" y="91"/>
                    </a:lnTo>
                    <a:lnTo>
                      <a:pt x="184" y="94"/>
                    </a:lnTo>
                    <a:lnTo>
                      <a:pt x="161" y="97"/>
                    </a:lnTo>
                    <a:lnTo>
                      <a:pt x="137" y="98"/>
                    </a:lnTo>
                    <a:lnTo>
                      <a:pt x="115" y="99"/>
                    </a:lnTo>
                    <a:lnTo>
                      <a:pt x="97" y="99"/>
                    </a:lnTo>
                    <a:lnTo>
                      <a:pt x="85" y="99"/>
                    </a:lnTo>
                    <a:close/>
                  </a:path>
                </a:pathLst>
              </a:cu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0" name="Freeform 40"/>
              <p:cNvSpPr>
                <a:spLocks/>
              </p:cNvSpPr>
              <p:nvPr/>
            </p:nvSpPr>
            <p:spPr bwMode="auto">
              <a:xfrm>
                <a:off x="3387" y="1981"/>
                <a:ext cx="1718" cy="1542"/>
              </a:xfrm>
              <a:custGeom>
                <a:avLst/>
                <a:gdLst>
                  <a:gd name="T0" fmla="*/ 13092 w 822"/>
                  <a:gd name="T1" fmla="*/ 32365 h 712"/>
                  <a:gd name="T2" fmla="*/ 3743 w 822"/>
                  <a:gd name="T3" fmla="*/ 32161 h 712"/>
                  <a:gd name="T4" fmla="*/ 769 w 822"/>
                  <a:gd name="T5" fmla="*/ 31726 h 712"/>
                  <a:gd name="T6" fmla="*/ 3467 w 822"/>
                  <a:gd name="T7" fmla="*/ 31022 h 712"/>
                  <a:gd name="T8" fmla="*/ 769 w 822"/>
                  <a:gd name="T9" fmla="*/ 30576 h 712"/>
                  <a:gd name="T10" fmla="*/ 7020 w 822"/>
                  <a:gd name="T11" fmla="*/ 30160 h 712"/>
                  <a:gd name="T12" fmla="*/ 4941 w 822"/>
                  <a:gd name="T13" fmla="*/ 29629 h 712"/>
                  <a:gd name="T14" fmla="*/ 878 w 822"/>
                  <a:gd name="T15" fmla="*/ 29967 h 712"/>
                  <a:gd name="T16" fmla="*/ 4308 w 822"/>
                  <a:gd name="T17" fmla="*/ 28817 h 712"/>
                  <a:gd name="T18" fmla="*/ 5706 w 822"/>
                  <a:gd name="T19" fmla="*/ 28443 h 712"/>
                  <a:gd name="T20" fmla="*/ 3871 w 822"/>
                  <a:gd name="T21" fmla="*/ 27719 h 712"/>
                  <a:gd name="T22" fmla="*/ 8090 w 822"/>
                  <a:gd name="T23" fmla="*/ 28930 h 712"/>
                  <a:gd name="T24" fmla="*/ 9767 w 822"/>
                  <a:gd name="T25" fmla="*/ 29874 h 712"/>
                  <a:gd name="T26" fmla="*/ 11081 w 822"/>
                  <a:gd name="T27" fmla="*/ 30576 h 712"/>
                  <a:gd name="T28" fmla="*/ 10015 w 822"/>
                  <a:gd name="T29" fmla="*/ 30970 h 712"/>
                  <a:gd name="T30" fmla="*/ 14965 w 822"/>
                  <a:gd name="T31" fmla="*/ 31553 h 712"/>
                  <a:gd name="T32" fmla="*/ 20662 w 822"/>
                  <a:gd name="T33" fmla="*/ 32293 h 712"/>
                  <a:gd name="T34" fmla="*/ 18470 w 822"/>
                  <a:gd name="T35" fmla="*/ 31589 h 712"/>
                  <a:gd name="T36" fmla="*/ 21619 w 822"/>
                  <a:gd name="T37" fmla="*/ 31589 h 712"/>
                  <a:gd name="T38" fmla="*/ 20662 w 822"/>
                  <a:gd name="T39" fmla="*/ 31154 h 712"/>
                  <a:gd name="T40" fmla="*/ 21809 w 822"/>
                  <a:gd name="T41" fmla="*/ 30688 h 712"/>
                  <a:gd name="T42" fmla="*/ 22129 w 822"/>
                  <a:gd name="T43" fmla="*/ 30160 h 712"/>
                  <a:gd name="T44" fmla="*/ 22321 w 822"/>
                  <a:gd name="T45" fmla="*/ 29497 h 712"/>
                  <a:gd name="T46" fmla="*/ 22859 w 822"/>
                  <a:gd name="T47" fmla="*/ 28575 h 712"/>
                  <a:gd name="T48" fmla="*/ 23160 w 822"/>
                  <a:gd name="T49" fmla="*/ 27256 h 712"/>
                  <a:gd name="T50" fmla="*/ 23644 w 822"/>
                  <a:gd name="T51" fmla="*/ 26402 h 712"/>
                  <a:gd name="T52" fmla="*/ 23335 w 822"/>
                  <a:gd name="T53" fmla="*/ 25722 h 712"/>
                  <a:gd name="T54" fmla="*/ 24173 w 822"/>
                  <a:gd name="T55" fmla="*/ 25172 h 712"/>
                  <a:gd name="T56" fmla="*/ 24173 w 822"/>
                  <a:gd name="T57" fmla="*/ 23912 h 712"/>
                  <a:gd name="T58" fmla="*/ 24685 w 822"/>
                  <a:gd name="T59" fmla="*/ 22777 h 712"/>
                  <a:gd name="T60" fmla="*/ 24558 w 822"/>
                  <a:gd name="T61" fmla="*/ 21909 h 712"/>
                  <a:gd name="T62" fmla="*/ 24733 w 822"/>
                  <a:gd name="T63" fmla="*/ 21008 h 712"/>
                  <a:gd name="T64" fmla="*/ 25210 w 822"/>
                  <a:gd name="T65" fmla="*/ 20479 h 712"/>
                  <a:gd name="T66" fmla="*/ 25319 w 822"/>
                  <a:gd name="T67" fmla="*/ 19868 h 712"/>
                  <a:gd name="T68" fmla="*/ 25210 w 822"/>
                  <a:gd name="T69" fmla="*/ 19381 h 712"/>
                  <a:gd name="T70" fmla="*/ 25611 w 822"/>
                  <a:gd name="T71" fmla="*/ 18476 h 712"/>
                  <a:gd name="T72" fmla="*/ 26121 w 822"/>
                  <a:gd name="T73" fmla="*/ 17575 h 712"/>
                  <a:gd name="T74" fmla="*/ 25872 w 822"/>
                  <a:gd name="T75" fmla="*/ 16964 h 712"/>
                  <a:gd name="T76" fmla="*/ 26558 w 822"/>
                  <a:gd name="T77" fmla="*/ 16384 h 712"/>
                  <a:gd name="T78" fmla="*/ 26642 w 822"/>
                  <a:gd name="T79" fmla="*/ 15773 h 712"/>
                  <a:gd name="T80" fmla="*/ 26524 w 822"/>
                  <a:gd name="T81" fmla="*/ 15154 h 712"/>
                  <a:gd name="T82" fmla="*/ 27154 w 822"/>
                  <a:gd name="T83" fmla="*/ 14344 h 712"/>
                  <a:gd name="T84" fmla="*/ 27154 w 822"/>
                  <a:gd name="T85" fmla="*/ 13856 h 712"/>
                  <a:gd name="T86" fmla="*/ 27624 w 822"/>
                  <a:gd name="T87" fmla="*/ 12912 h 712"/>
                  <a:gd name="T88" fmla="*/ 27515 w 822"/>
                  <a:gd name="T89" fmla="*/ 12252 h 712"/>
                  <a:gd name="T90" fmla="*/ 28357 w 822"/>
                  <a:gd name="T91" fmla="*/ 11439 h 712"/>
                  <a:gd name="T92" fmla="*/ 28109 w 822"/>
                  <a:gd name="T93" fmla="*/ 10666 h 712"/>
                  <a:gd name="T94" fmla="*/ 28276 w 822"/>
                  <a:gd name="T95" fmla="*/ 10248 h 712"/>
                  <a:gd name="T96" fmla="*/ 29079 w 822"/>
                  <a:gd name="T97" fmla="*/ 9323 h 712"/>
                  <a:gd name="T98" fmla="*/ 29306 w 822"/>
                  <a:gd name="T99" fmla="*/ 8418 h 712"/>
                  <a:gd name="T100" fmla="*/ 29271 w 822"/>
                  <a:gd name="T101" fmla="*/ 7528 h 712"/>
                  <a:gd name="T102" fmla="*/ 29390 w 822"/>
                  <a:gd name="T103" fmla="*/ 7190 h 712"/>
                  <a:gd name="T104" fmla="*/ 30036 w 822"/>
                  <a:gd name="T105" fmla="*/ 5282 h 712"/>
                  <a:gd name="T106" fmla="*/ 30356 w 822"/>
                  <a:gd name="T107" fmla="*/ 4775 h 712"/>
                  <a:gd name="T108" fmla="*/ 30989 w 822"/>
                  <a:gd name="T109" fmla="*/ 3963 h 712"/>
                  <a:gd name="T110" fmla="*/ 31066 w 822"/>
                  <a:gd name="T111" fmla="*/ 2904 h 712"/>
                  <a:gd name="T112" fmla="*/ 31350 w 822"/>
                  <a:gd name="T113" fmla="*/ 1717 h 712"/>
                  <a:gd name="T114" fmla="*/ 31752 w 822"/>
                  <a:gd name="T115" fmla="*/ 853 h 712"/>
                  <a:gd name="T116" fmla="*/ 32665 w 822"/>
                  <a:gd name="T117" fmla="*/ 1280 h 712"/>
                  <a:gd name="T118" fmla="*/ 29674 w 822"/>
                  <a:gd name="T119" fmla="*/ 9194 h 712"/>
                  <a:gd name="T120" fmla="*/ 24213 w 822"/>
                  <a:gd name="T121" fmla="*/ 27589 h 712"/>
                  <a:gd name="T122" fmla="*/ 22246 w 822"/>
                  <a:gd name="T123" fmla="*/ 33930 h 7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22"/>
                  <a:gd name="T187" fmla="*/ 0 h 712"/>
                  <a:gd name="T188" fmla="*/ 822 w 822"/>
                  <a:gd name="T189" fmla="*/ 712 h 7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22" h="712">
                    <a:moveTo>
                      <a:pt x="555" y="712"/>
                    </a:moveTo>
                    <a:lnTo>
                      <a:pt x="530" y="707"/>
                    </a:lnTo>
                    <a:lnTo>
                      <a:pt x="504" y="702"/>
                    </a:lnTo>
                    <a:lnTo>
                      <a:pt x="478" y="697"/>
                    </a:lnTo>
                    <a:lnTo>
                      <a:pt x="453" y="693"/>
                    </a:lnTo>
                    <a:lnTo>
                      <a:pt x="428" y="690"/>
                    </a:lnTo>
                    <a:lnTo>
                      <a:pt x="403" y="686"/>
                    </a:lnTo>
                    <a:lnTo>
                      <a:pt x="378" y="684"/>
                    </a:lnTo>
                    <a:lnTo>
                      <a:pt x="353" y="681"/>
                    </a:lnTo>
                    <a:lnTo>
                      <a:pt x="328" y="679"/>
                    </a:lnTo>
                    <a:lnTo>
                      <a:pt x="303" y="677"/>
                    </a:lnTo>
                    <a:lnTo>
                      <a:pt x="278" y="676"/>
                    </a:lnTo>
                    <a:lnTo>
                      <a:pt x="253" y="675"/>
                    </a:lnTo>
                    <a:lnTo>
                      <a:pt x="228" y="674"/>
                    </a:lnTo>
                    <a:lnTo>
                      <a:pt x="201" y="673"/>
                    </a:lnTo>
                    <a:lnTo>
                      <a:pt x="176" y="673"/>
                    </a:lnTo>
                    <a:lnTo>
                      <a:pt x="151" y="673"/>
                    </a:lnTo>
                    <a:lnTo>
                      <a:pt x="132" y="674"/>
                    </a:lnTo>
                    <a:lnTo>
                      <a:pt x="113" y="674"/>
                    </a:lnTo>
                    <a:lnTo>
                      <a:pt x="94" y="675"/>
                    </a:lnTo>
                    <a:lnTo>
                      <a:pt x="76" y="675"/>
                    </a:lnTo>
                    <a:lnTo>
                      <a:pt x="57" y="676"/>
                    </a:lnTo>
                    <a:lnTo>
                      <a:pt x="38" y="677"/>
                    </a:lnTo>
                    <a:lnTo>
                      <a:pt x="19" y="677"/>
                    </a:lnTo>
                    <a:lnTo>
                      <a:pt x="0" y="678"/>
                    </a:lnTo>
                    <a:lnTo>
                      <a:pt x="1" y="676"/>
                    </a:lnTo>
                    <a:lnTo>
                      <a:pt x="1" y="673"/>
                    </a:lnTo>
                    <a:lnTo>
                      <a:pt x="1" y="670"/>
                    </a:lnTo>
                    <a:lnTo>
                      <a:pt x="2" y="668"/>
                    </a:lnTo>
                    <a:lnTo>
                      <a:pt x="19" y="666"/>
                    </a:lnTo>
                    <a:lnTo>
                      <a:pt x="36" y="664"/>
                    </a:lnTo>
                    <a:lnTo>
                      <a:pt x="54" y="663"/>
                    </a:lnTo>
                    <a:lnTo>
                      <a:pt x="71" y="662"/>
                    </a:lnTo>
                    <a:lnTo>
                      <a:pt x="88" y="660"/>
                    </a:lnTo>
                    <a:lnTo>
                      <a:pt x="106" y="658"/>
                    </a:lnTo>
                    <a:lnTo>
                      <a:pt x="123" y="656"/>
                    </a:lnTo>
                    <a:lnTo>
                      <a:pt x="141" y="653"/>
                    </a:lnTo>
                    <a:lnTo>
                      <a:pt x="122" y="652"/>
                    </a:lnTo>
                    <a:lnTo>
                      <a:pt x="105" y="652"/>
                    </a:lnTo>
                    <a:lnTo>
                      <a:pt x="87" y="651"/>
                    </a:lnTo>
                    <a:lnTo>
                      <a:pt x="71" y="651"/>
                    </a:lnTo>
                    <a:lnTo>
                      <a:pt x="54" y="652"/>
                    </a:lnTo>
                    <a:lnTo>
                      <a:pt x="38" y="653"/>
                    </a:lnTo>
                    <a:lnTo>
                      <a:pt x="21" y="654"/>
                    </a:lnTo>
                    <a:lnTo>
                      <a:pt x="4" y="656"/>
                    </a:lnTo>
                    <a:lnTo>
                      <a:pt x="4" y="653"/>
                    </a:lnTo>
                    <a:lnTo>
                      <a:pt x="5" y="650"/>
                    </a:lnTo>
                    <a:lnTo>
                      <a:pt x="5" y="647"/>
                    </a:lnTo>
                    <a:lnTo>
                      <a:pt x="6" y="645"/>
                    </a:lnTo>
                    <a:lnTo>
                      <a:pt x="19" y="642"/>
                    </a:lnTo>
                    <a:lnTo>
                      <a:pt x="32" y="640"/>
                    </a:lnTo>
                    <a:lnTo>
                      <a:pt x="45" y="638"/>
                    </a:lnTo>
                    <a:lnTo>
                      <a:pt x="58" y="636"/>
                    </a:lnTo>
                    <a:lnTo>
                      <a:pt x="71" y="634"/>
                    </a:lnTo>
                    <a:lnTo>
                      <a:pt x="84" y="633"/>
                    </a:lnTo>
                    <a:lnTo>
                      <a:pt x="98" y="632"/>
                    </a:lnTo>
                    <a:lnTo>
                      <a:pt x="112" y="631"/>
                    </a:lnTo>
                    <a:lnTo>
                      <a:pt x="139" y="632"/>
                    </a:lnTo>
                    <a:lnTo>
                      <a:pt x="160" y="632"/>
                    </a:lnTo>
                    <a:lnTo>
                      <a:pt x="176" y="633"/>
                    </a:lnTo>
                    <a:lnTo>
                      <a:pt x="188" y="634"/>
                    </a:lnTo>
                    <a:lnTo>
                      <a:pt x="196" y="634"/>
                    </a:lnTo>
                    <a:lnTo>
                      <a:pt x="201" y="634"/>
                    </a:lnTo>
                    <a:lnTo>
                      <a:pt x="205" y="634"/>
                    </a:lnTo>
                    <a:lnTo>
                      <a:pt x="208" y="634"/>
                    </a:lnTo>
                    <a:lnTo>
                      <a:pt x="190" y="631"/>
                    </a:lnTo>
                    <a:lnTo>
                      <a:pt x="172" y="628"/>
                    </a:lnTo>
                    <a:lnTo>
                      <a:pt x="156" y="626"/>
                    </a:lnTo>
                    <a:lnTo>
                      <a:pt x="140" y="624"/>
                    </a:lnTo>
                    <a:lnTo>
                      <a:pt x="124" y="622"/>
                    </a:lnTo>
                    <a:lnTo>
                      <a:pt x="108" y="621"/>
                    </a:lnTo>
                    <a:lnTo>
                      <a:pt x="91" y="620"/>
                    </a:lnTo>
                    <a:lnTo>
                      <a:pt x="74" y="620"/>
                    </a:lnTo>
                    <a:lnTo>
                      <a:pt x="58" y="623"/>
                    </a:lnTo>
                    <a:lnTo>
                      <a:pt x="46" y="625"/>
                    </a:lnTo>
                    <a:lnTo>
                      <a:pt x="37" y="627"/>
                    </a:lnTo>
                    <a:lnTo>
                      <a:pt x="31" y="628"/>
                    </a:lnTo>
                    <a:lnTo>
                      <a:pt x="26" y="629"/>
                    </a:lnTo>
                    <a:lnTo>
                      <a:pt x="24" y="629"/>
                    </a:lnTo>
                    <a:lnTo>
                      <a:pt x="22" y="629"/>
                    </a:lnTo>
                    <a:lnTo>
                      <a:pt x="20" y="629"/>
                    </a:lnTo>
                    <a:lnTo>
                      <a:pt x="26" y="622"/>
                    </a:lnTo>
                    <a:lnTo>
                      <a:pt x="33" y="616"/>
                    </a:lnTo>
                    <a:lnTo>
                      <a:pt x="42" y="612"/>
                    </a:lnTo>
                    <a:lnTo>
                      <a:pt x="51" y="609"/>
                    </a:lnTo>
                    <a:lnTo>
                      <a:pt x="61" y="607"/>
                    </a:lnTo>
                    <a:lnTo>
                      <a:pt x="73" y="606"/>
                    </a:lnTo>
                    <a:lnTo>
                      <a:pt x="84" y="605"/>
                    </a:lnTo>
                    <a:lnTo>
                      <a:pt x="96" y="605"/>
                    </a:lnTo>
                    <a:lnTo>
                      <a:pt x="108" y="605"/>
                    </a:lnTo>
                    <a:lnTo>
                      <a:pt x="120" y="606"/>
                    </a:lnTo>
                    <a:lnTo>
                      <a:pt x="132" y="606"/>
                    </a:lnTo>
                    <a:lnTo>
                      <a:pt x="144" y="607"/>
                    </a:lnTo>
                    <a:lnTo>
                      <a:pt x="155" y="607"/>
                    </a:lnTo>
                    <a:lnTo>
                      <a:pt x="165" y="607"/>
                    </a:lnTo>
                    <a:lnTo>
                      <a:pt x="174" y="606"/>
                    </a:lnTo>
                    <a:lnTo>
                      <a:pt x="182" y="604"/>
                    </a:lnTo>
                    <a:lnTo>
                      <a:pt x="168" y="601"/>
                    </a:lnTo>
                    <a:lnTo>
                      <a:pt x="155" y="599"/>
                    </a:lnTo>
                    <a:lnTo>
                      <a:pt x="143" y="597"/>
                    </a:lnTo>
                    <a:lnTo>
                      <a:pt x="131" y="595"/>
                    </a:lnTo>
                    <a:lnTo>
                      <a:pt x="119" y="594"/>
                    </a:lnTo>
                    <a:lnTo>
                      <a:pt x="107" y="593"/>
                    </a:lnTo>
                    <a:lnTo>
                      <a:pt x="95" y="593"/>
                    </a:lnTo>
                    <a:lnTo>
                      <a:pt x="83" y="593"/>
                    </a:lnTo>
                    <a:lnTo>
                      <a:pt x="83" y="592"/>
                    </a:lnTo>
                    <a:lnTo>
                      <a:pt x="83" y="590"/>
                    </a:lnTo>
                    <a:lnTo>
                      <a:pt x="83" y="589"/>
                    </a:lnTo>
                    <a:lnTo>
                      <a:pt x="84" y="588"/>
                    </a:lnTo>
                    <a:lnTo>
                      <a:pt x="97" y="582"/>
                    </a:lnTo>
                    <a:lnTo>
                      <a:pt x="112" y="579"/>
                    </a:lnTo>
                    <a:lnTo>
                      <a:pt x="128" y="578"/>
                    </a:lnTo>
                    <a:lnTo>
                      <a:pt x="145" y="578"/>
                    </a:lnTo>
                    <a:lnTo>
                      <a:pt x="162" y="581"/>
                    </a:lnTo>
                    <a:lnTo>
                      <a:pt x="179" y="587"/>
                    </a:lnTo>
                    <a:lnTo>
                      <a:pt x="193" y="594"/>
                    </a:lnTo>
                    <a:lnTo>
                      <a:pt x="205" y="604"/>
                    </a:lnTo>
                    <a:lnTo>
                      <a:pt x="204" y="605"/>
                    </a:lnTo>
                    <a:lnTo>
                      <a:pt x="204" y="606"/>
                    </a:lnTo>
                    <a:lnTo>
                      <a:pt x="203" y="607"/>
                    </a:lnTo>
                    <a:lnTo>
                      <a:pt x="202" y="608"/>
                    </a:lnTo>
                    <a:lnTo>
                      <a:pt x="206" y="611"/>
                    </a:lnTo>
                    <a:lnTo>
                      <a:pt x="211" y="613"/>
                    </a:lnTo>
                    <a:lnTo>
                      <a:pt x="217" y="614"/>
                    </a:lnTo>
                    <a:lnTo>
                      <a:pt x="223" y="616"/>
                    </a:lnTo>
                    <a:lnTo>
                      <a:pt x="228" y="617"/>
                    </a:lnTo>
                    <a:lnTo>
                      <a:pt x="234" y="619"/>
                    </a:lnTo>
                    <a:lnTo>
                      <a:pt x="240" y="621"/>
                    </a:lnTo>
                    <a:lnTo>
                      <a:pt x="246" y="625"/>
                    </a:lnTo>
                    <a:lnTo>
                      <a:pt x="245" y="627"/>
                    </a:lnTo>
                    <a:lnTo>
                      <a:pt x="244" y="628"/>
                    </a:lnTo>
                    <a:lnTo>
                      <a:pt x="242" y="628"/>
                    </a:lnTo>
                    <a:lnTo>
                      <a:pt x="238" y="629"/>
                    </a:lnTo>
                    <a:lnTo>
                      <a:pt x="245" y="631"/>
                    </a:lnTo>
                    <a:lnTo>
                      <a:pt x="251" y="633"/>
                    </a:lnTo>
                    <a:lnTo>
                      <a:pt x="257" y="635"/>
                    </a:lnTo>
                    <a:lnTo>
                      <a:pt x="262" y="636"/>
                    </a:lnTo>
                    <a:lnTo>
                      <a:pt x="268" y="638"/>
                    </a:lnTo>
                    <a:lnTo>
                      <a:pt x="273" y="640"/>
                    </a:lnTo>
                    <a:lnTo>
                      <a:pt x="278" y="642"/>
                    </a:lnTo>
                    <a:lnTo>
                      <a:pt x="284" y="644"/>
                    </a:lnTo>
                    <a:lnTo>
                      <a:pt x="282" y="644"/>
                    </a:lnTo>
                    <a:lnTo>
                      <a:pt x="278" y="645"/>
                    </a:lnTo>
                    <a:lnTo>
                      <a:pt x="273" y="645"/>
                    </a:lnTo>
                    <a:lnTo>
                      <a:pt x="267" y="645"/>
                    </a:lnTo>
                    <a:lnTo>
                      <a:pt x="261" y="645"/>
                    </a:lnTo>
                    <a:lnTo>
                      <a:pt x="255" y="646"/>
                    </a:lnTo>
                    <a:lnTo>
                      <a:pt x="250" y="646"/>
                    </a:lnTo>
                    <a:lnTo>
                      <a:pt x="246" y="647"/>
                    </a:lnTo>
                    <a:lnTo>
                      <a:pt x="251" y="650"/>
                    </a:lnTo>
                    <a:lnTo>
                      <a:pt x="260" y="653"/>
                    </a:lnTo>
                    <a:lnTo>
                      <a:pt x="272" y="655"/>
                    </a:lnTo>
                    <a:lnTo>
                      <a:pt x="284" y="656"/>
                    </a:lnTo>
                    <a:lnTo>
                      <a:pt x="298" y="656"/>
                    </a:lnTo>
                    <a:lnTo>
                      <a:pt x="311" y="657"/>
                    </a:lnTo>
                    <a:lnTo>
                      <a:pt x="322" y="657"/>
                    </a:lnTo>
                    <a:lnTo>
                      <a:pt x="331" y="657"/>
                    </a:lnTo>
                    <a:lnTo>
                      <a:pt x="346" y="659"/>
                    </a:lnTo>
                    <a:lnTo>
                      <a:pt x="360" y="661"/>
                    </a:lnTo>
                    <a:lnTo>
                      <a:pt x="375" y="662"/>
                    </a:lnTo>
                    <a:lnTo>
                      <a:pt x="390" y="662"/>
                    </a:lnTo>
                    <a:lnTo>
                      <a:pt x="404" y="663"/>
                    </a:lnTo>
                    <a:lnTo>
                      <a:pt x="419" y="665"/>
                    </a:lnTo>
                    <a:lnTo>
                      <a:pt x="433" y="668"/>
                    </a:lnTo>
                    <a:lnTo>
                      <a:pt x="448" y="672"/>
                    </a:lnTo>
                    <a:lnTo>
                      <a:pt x="471" y="674"/>
                    </a:lnTo>
                    <a:lnTo>
                      <a:pt x="489" y="676"/>
                    </a:lnTo>
                    <a:lnTo>
                      <a:pt x="503" y="677"/>
                    </a:lnTo>
                    <a:lnTo>
                      <a:pt x="512" y="678"/>
                    </a:lnTo>
                    <a:lnTo>
                      <a:pt x="518" y="678"/>
                    </a:lnTo>
                    <a:lnTo>
                      <a:pt x="522" y="678"/>
                    </a:lnTo>
                    <a:lnTo>
                      <a:pt x="525" y="678"/>
                    </a:lnTo>
                    <a:lnTo>
                      <a:pt x="528" y="678"/>
                    </a:lnTo>
                    <a:lnTo>
                      <a:pt x="524" y="677"/>
                    </a:lnTo>
                    <a:lnTo>
                      <a:pt x="516" y="675"/>
                    </a:lnTo>
                    <a:lnTo>
                      <a:pt x="505" y="673"/>
                    </a:lnTo>
                    <a:lnTo>
                      <a:pt x="492" y="670"/>
                    </a:lnTo>
                    <a:lnTo>
                      <a:pt x="481" y="667"/>
                    </a:lnTo>
                    <a:lnTo>
                      <a:pt x="471" y="665"/>
                    </a:lnTo>
                    <a:lnTo>
                      <a:pt x="463" y="663"/>
                    </a:lnTo>
                    <a:lnTo>
                      <a:pt x="460" y="662"/>
                    </a:lnTo>
                    <a:lnTo>
                      <a:pt x="469" y="660"/>
                    </a:lnTo>
                    <a:lnTo>
                      <a:pt x="479" y="659"/>
                    </a:lnTo>
                    <a:lnTo>
                      <a:pt x="488" y="659"/>
                    </a:lnTo>
                    <a:lnTo>
                      <a:pt x="497" y="659"/>
                    </a:lnTo>
                    <a:lnTo>
                      <a:pt x="508" y="660"/>
                    </a:lnTo>
                    <a:lnTo>
                      <a:pt x="519" y="662"/>
                    </a:lnTo>
                    <a:lnTo>
                      <a:pt x="529" y="663"/>
                    </a:lnTo>
                    <a:lnTo>
                      <a:pt x="541" y="664"/>
                    </a:lnTo>
                    <a:lnTo>
                      <a:pt x="542" y="663"/>
                    </a:lnTo>
                    <a:lnTo>
                      <a:pt x="543" y="662"/>
                    </a:lnTo>
                    <a:lnTo>
                      <a:pt x="544" y="661"/>
                    </a:lnTo>
                    <a:lnTo>
                      <a:pt x="545" y="661"/>
                    </a:lnTo>
                    <a:lnTo>
                      <a:pt x="542" y="659"/>
                    </a:lnTo>
                    <a:lnTo>
                      <a:pt x="539" y="657"/>
                    </a:lnTo>
                    <a:lnTo>
                      <a:pt x="534" y="656"/>
                    </a:lnTo>
                    <a:lnTo>
                      <a:pt x="530" y="655"/>
                    </a:lnTo>
                    <a:lnTo>
                      <a:pt x="526" y="654"/>
                    </a:lnTo>
                    <a:lnTo>
                      <a:pt x="521" y="654"/>
                    </a:lnTo>
                    <a:lnTo>
                      <a:pt x="518" y="654"/>
                    </a:lnTo>
                    <a:lnTo>
                      <a:pt x="515" y="654"/>
                    </a:lnTo>
                    <a:lnTo>
                      <a:pt x="515" y="653"/>
                    </a:lnTo>
                    <a:lnTo>
                      <a:pt x="515" y="651"/>
                    </a:lnTo>
                    <a:lnTo>
                      <a:pt x="515" y="650"/>
                    </a:lnTo>
                    <a:lnTo>
                      <a:pt x="516" y="649"/>
                    </a:lnTo>
                    <a:lnTo>
                      <a:pt x="520" y="648"/>
                    </a:lnTo>
                    <a:lnTo>
                      <a:pt x="526" y="648"/>
                    </a:lnTo>
                    <a:lnTo>
                      <a:pt x="533" y="647"/>
                    </a:lnTo>
                    <a:lnTo>
                      <a:pt x="540" y="646"/>
                    </a:lnTo>
                    <a:lnTo>
                      <a:pt x="547" y="644"/>
                    </a:lnTo>
                    <a:lnTo>
                      <a:pt x="553" y="642"/>
                    </a:lnTo>
                    <a:lnTo>
                      <a:pt x="558" y="640"/>
                    </a:lnTo>
                    <a:lnTo>
                      <a:pt x="560" y="636"/>
                    </a:lnTo>
                    <a:lnTo>
                      <a:pt x="559" y="636"/>
                    </a:lnTo>
                    <a:lnTo>
                      <a:pt x="557" y="636"/>
                    </a:lnTo>
                    <a:lnTo>
                      <a:pt x="556" y="636"/>
                    </a:lnTo>
                    <a:lnTo>
                      <a:pt x="554" y="636"/>
                    </a:lnTo>
                    <a:lnTo>
                      <a:pt x="555" y="635"/>
                    </a:lnTo>
                    <a:lnTo>
                      <a:pt x="555" y="634"/>
                    </a:lnTo>
                    <a:lnTo>
                      <a:pt x="555" y="633"/>
                    </a:lnTo>
                    <a:lnTo>
                      <a:pt x="555" y="632"/>
                    </a:lnTo>
                    <a:lnTo>
                      <a:pt x="560" y="631"/>
                    </a:lnTo>
                    <a:lnTo>
                      <a:pt x="565" y="630"/>
                    </a:lnTo>
                    <a:lnTo>
                      <a:pt x="570" y="630"/>
                    </a:lnTo>
                    <a:lnTo>
                      <a:pt x="575" y="629"/>
                    </a:lnTo>
                    <a:lnTo>
                      <a:pt x="574" y="623"/>
                    </a:lnTo>
                    <a:lnTo>
                      <a:pt x="570" y="621"/>
                    </a:lnTo>
                    <a:lnTo>
                      <a:pt x="565" y="621"/>
                    </a:lnTo>
                    <a:lnTo>
                      <a:pt x="560" y="621"/>
                    </a:lnTo>
                    <a:lnTo>
                      <a:pt x="560" y="619"/>
                    </a:lnTo>
                    <a:lnTo>
                      <a:pt x="561" y="616"/>
                    </a:lnTo>
                    <a:lnTo>
                      <a:pt x="561" y="613"/>
                    </a:lnTo>
                    <a:lnTo>
                      <a:pt x="562" y="611"/>
                    </a:lnTo>
                    <a:lnTo>
                      <a:pt x="572" y="609"/>
                    </a:lnTo>
                    <a:lnTo>
                      <a:pt x="577" y="607"/>
                    </a:lnTo>
                    <a:lnTo>
                      <a:pt x="579" y="606"/>
                    </a:lnTo>
                    <a:lnTo>
                      <a:pt x="580" y="605"/>
                    </a:lnTo>
                    <a:lnTo>
                      <a:pt x="578" y="603"/>
                    </a:lnTo>
                    <a:lnTo>
                      <a:pt x="576" y="601"/>
                    </a:lnTo>
                    <a:lnTo>
                      <a:pt x="573" y="600"/>
                    </a:lnTo>
                    <a:lnTo>
                      <a:pt x="568" y="599"/>
                    </a:lnTo>
                    <a:lnTo>
                      <a:pt x="568" y="589"/>
                    </a:lnTo>
                    <a:lnTo>
                      <a:pt x="570" y="583"/>
                    </a:lnTo>
                    <a:lnTo>
                      <a:pt x="574" y="581"/>
                    </a:lnTo>
                    <a:lnTo>
                      <a:pt x="582" y="579"/>
                    </a:lnTo>
                    <a:lnTo>
                      <a:pt x="582" y="577"/>
                    </a:lnTo>
                    <a:lnTo>
                      <a:pt x="582" y="576"/>
                    </a:lnTo>
                    <a:lnTo>
                      <a:pt x="582" y="574"/>
                    </a:lnTo>
                    <a:lnTo>
                      <a:pt x="582" y="573"/>
                    </a:lnTo>
                    <a:lnTo>
                      <a:pt x="581" y="572"/>
                    </a:lnTo>
                    <a:lnTo>
                      <a:pt x="579" y="572"/>
                    </a:lnTo>
                    <a:lnTo>
                      <a:pt x="578" y="572"/>
                    </a:lnTo>
                    <a:lnTo>
                      <a:pt x="576" y="571"/>
                    </a:lnTo>
                    <a:lnTo>
                      <a:pt x="576" y="566"/>
                    </a:lnTo>
                    <a:lnTo>
                      <a:pt x="577" y="562"/>
                    </a:lnTo>
                    <a:lnTo>
                      <a:pt x="579" y="558"/>
                    </a:lnTo>
                    <a:lnTo>
                      <a:pt x="580" y="555"/>
                    </a:lnTo>
                    <a:lnTo>
                      <a:pt x="584" y="555"/>
                    </a:lnTo>
                    <a:lnTo>
                      <a:pt x="589" y="554"/>
                    </a:lnTo>
                    <a:lnTo>
                      <a:pt x="593" y="554"/>
                    </a:lnTo>
                    <a:lnTo>
                      <a:pt x="597" y="554"/>
                    </a:lnTo>
                    <a:lnTo>
                      <a:pt x="596" y="553"/>
                    </a:lnTo>
                    <a:lnTo>
                      <a:pt x="596" y="552"/>
                    </a:lnTo>
                    <a:lnTo>
                      <a:pt x="596" y="551"/>
                    </a:lnTo>
                    <a:lnTo>
                      <a:pt x="596" y="550"/>
                    </a:lnTo>
                    <a:lnTo>
                      <a:pt x="592" y="549"/>
                    </a:lnTo>
                    <a:lnTo>
                      <a:pt x="589" y="547"/>
                    </a:lnTo>
                    <a:lnTo>
                      <a:pt x="586" y="546"/>
                    </a:lnTo>
                    <a:lnTo>
                      <a:pt x="584" y="545"/>
                    </a:lnTo>
                    <a:lnTo>
                      <a:pt x="585" y="540"/>
                    </a:lnTo>
                    <a:lnTo>
                      <a:pt x="585" y="537"/>
                    </a:lnTo>
                    <a:lnTo>
                      <a:pt x="586" y="534"/>
                    </a:lnTo>
                    <a:lnTo>
                      <a:pt x="588" y="532"/>
                    </a:lnTo>
                    <a:lnTo>
                      <a:pt x="592" y="532"/>
                    </a:lnTo>
                    <a:lnTo>
                      <a:pt x="596" y="532"/>
                    </a:lnTo>
                    <a:lnTo>
                      <a:pt x="600" y="532"/>
                    </a:lnTo>
                    <a:lnTo>
                      <a:pt x="604" y="531"/>
                    </a:lnTo>
                    <a:lnTo>
                      <a:pt x="605" y="530"/>
                    </a:lnTo>
                    <a:lnTo>
                      <a:pt x="605" y="529"/>
                    </a:lnTo>
                    <a:lnTo>
                      <a:pt x="606" y="528"/>
                    </a:lnTo>
                    <a:lnTo>
                      <a:pt x="607" y="528"/>
                    </a:lnTo>
                    <a:lnTo>
                      <a:pt x="606" y="526"/>
                    </a:lnTo>
                    <a:lnTo>
                      <a:pt x="604" y="525"/>
                    </a:lnTo>
                    <a:lnTo>
                      <a:pt x="600" y="524"/>
                    </a:lnTo>
                    <a:lnTo>
                      <a:pt x="594" y="522"/>
                    </a:lnTo>
                    <a:lnTo>
                      <a:pt x="593" y="518"/>
                    </a:lnTo>
                    <a:lnTo>
                      <a:pt x="594" y="515"/>
                    </a:lnTo>
                    <a:lnTo>
                      <a:pt x="594" y="512"/>
                    </a:lnTo>
                    <a:lnTo>
                      <a:pt x="596" y="506"/>
                    </a:lnTo>
                    <a:lnTo>
                      <a:pt x="606" y="502"/>
                    </a:lnTo>
                    <a:lnTo>
                      <a:pt x="612" y="500"/>
                    </a:lnTo>
                    <a:lnTo>
                      <a:pt x="615" y="499"/>
                    </a:lnTo>
                    <a:lnTo>
                      <a:pt x="616" y="498"/>
                    </a:lnTo>
                    <a:lnTo>
                      <a:pt x="612" y="497"/>
                    </a:lnTo>
                    <a:lnTo>
                      <a:pt x="609" y="496"/>
                    </a:lnTo>
                    <a:lnTo>
                      <a:pt x="606" y="495"/>
                    </a:lnTo>
                    <a:lnTo>
                      <a:pt x="602" y="494"/>
                    </a:lnTo>
                    <a:lnTo>
                      <a:pt x="607" y="484"/>
                    </a:lnTo>
                    <a:lnTo>
                      <a:pt x="614" y="480"/>
                    </a:lnTo>
                    <a:lnTo>
                      <a:pt x="619" y="478"/>
                    </a:lnTo>
                    <a:lnTo>
                      <a:pt x="620" y="471"/>
                    </a:lnTo>
                    <a:lnTo>
                      <a:pt x="618" y="471"/>
                    </a:lnTo>
                    <a:lnTo>
                      <a:pt x="616" y="471"/>
                    </a:lnTo>
                    <a:lnTo>
                      <a:pt x="613" y="471"/>
                    </a:lnTo>
                    <a:lnTo>
                      <a:pt x="611" y="471"/>
                    </a:lnTo>
                    <a:lnTo>
                      <a:pt x="612" y="468"/>
                    </a:lnTo>
                    <a:lnTo>
                      <a:pt x="612" y="465"/>
                    </a:lnTo>
                    <a:lnTo>
                      <a:pt x="612" y="463"/>
                    </a:lnTo>
                    <a:lnTo>
                      <a:pt x="612" y="460"/>
                    </a:lnTo>
                    <a:lnTo>
                      <a:pt x="616" y="460"/>
                    </a:lnTo>
                    <a:lnTo>
                      <a:pt x="620" y="458"/>
                    </a:lnTo>
                    <a:lnTo>
                      <a:pt x="624" y="457"/>
                    </a:lnTo>
                    <a:lnTo>
                      <a:pt x="627" y="454"/>
                    </a:lnTo>
                    <a:lnTo>
                      <a:pt x="626" y="453"/>
                    </a:lnTo>
                    <a:lnTo>
                      <a:pt x="625" y="452"/>
                    </a:lnTo>
                    <a:lnTo>
                      <a:pt x="623" y="451"/>
                    </a:lnTo>
                    <a:lnTo>
                      <a:pt x="620" y="450"/>
                    </a:lnTo>
                    <a:lnTo>
                      <a:pt x="620" y="447"/>
                    </a:lnTo>
                    <a:lnTo>
                      <a:pt x="620" y="444"/>
                    </a:lnTo>
                    <a:lnTo>
                      <a:pt x="620" y="441"/>
                    </a:lnTo>
                    <a:lnTo>
                      <a:pt x="620" y="438"/>
                    </a:lnTo>
                    <a:lnTo>
                      <a:pt x="624" y="437"/>
                    </a:lnTo>
                    <a:lnTo>
                      <a:pt x="628" y="437"/>
                    </a:lnTo>
                    <a:lnTo>
                      <a:pt x="631" y="436"/>
                    </a:lnTo>
                    <a:lnTo>
                      <a:pt x="635" y="436"/>
                    </a:lnTo>
                    <a:lnTo>
                      <a:pt x="635" y="434"/>
                    </a:lnTo>
                    <a:lnTo>
                      <a:pt x="635" y="433"/>
                    </a:lnTo>
                    <a:lnTo>
                      <a:pt x="634" y="431"/>
                    </a:lnTo>
                    <a:lnTo>
                      <a:pt x="634" y="430"/>
                    </a:lnTo>
                    <a:lnTo>
                      <a:pt x="632" y="430"/>
                    </a:lnTo>
                    <a:lnTo>
                      <a:pt x="630" y="429"/>
                    </a:lnTo>
                    <a:lnTo>
                      <a:pt x="628" y="429"/>
                    </a:lnTo>
                    <a:lnTo>
                      <a:pt x="626" y="428"/>
                    </a:lnTo>
                    <a:lnTo>
                      <a:pt x="626" y="426"/>
                    </a:lnTo>
                    <a:lnTo>
                      <a:pt x="626" y="423"/>
                    </a:lnTo>
                    <a:lnTo>
                      <a:pt x="626" y="421"/>
                    </a:lnTo>
                    <a:lnTo>
                      <a:pt x="626" y="419"/>
                    </a:lnTo>
                    <a:lnTo>
                      <a:pt x="629" y="418"/>
                    </a:lnTo>
                    <a:lnTo>
                      <a:pt x="632" y="417"/>
                    </a:lnTo>
                    <a:lnTo>
                      <a:pt x="635" y="417"/>
                    </a:lnTo>
                    <a:lnTo>
                      <a:pt x="639" y="416"/>
                    </a:lnTo>
                    <a:lnTo>
                      <a:pt x="639" y="415"/>
                    </a:lnTo>
                    <a:lnTo>
                      <a:pt x="639" y="413"/>
                    </a:lnTo>
                    <a:lnTo>
                      <a:pt x="639" y="412"/>
                    </a:lnTo>
                    <a:lnTo>
                      <a:pt x="639" y="411"/>
                    </a:lnTo>
                    <a:lnTo>
                      <a:pt x="637" y="410"/>
                    </a:lnTo>
                    <a:lnTo>
                      <a:pt x="635" y="410"/>
                    </a:lnTo>
                    <a:lnTo>
                      <a:pt x="634" y="410"/>
                    </a:lnTo>
                    <a:lnTo>
                      <a:pt x="632" y="409"/>
                    </a:lnTo>
                    <a:lnTo>
                      <a:pt x="632" y="407"/>
                    </a:lnTo>
                    <a:lnTo>
                      <a:pt x="633" y="404"/>
                    </a:lnTo>
                    <a:lnTo>
                      <a:pt x="633" y="401"/>
                    </a:lnTo>
                    <a:lnTo>
                      <a:pt x="633" y="399"/>
                    </a:lnTo>
                    <a:lnTo>
                      <a:pt x="637" y="398"/>
                    </a:lnTo>
                    <a:lnTo>
                      <a:pt x="641" y="397"/>
                    </a:lnTo>
                    <a:lnTo>
                      <a:pt x="644" y="397"/>
                    </a:lnTo>
                    <a:lnTo>
                      <a:pt x="648" y="396"/>
                    </a:lnTo>
                    <a:lnTo>
                      <a:pt x="647" y="391"/>
                    </a:lnTo>
                    <a:lnTo>
                      <a:pt x="645" y="388"/>
                    </a:lnTo>
                    <a:lnTo>
                      <a:pt x="642" y="388"/>
                    </a:lnTo>
                    <a:lnTo>
                      <a:pt x="640" y="387"/>
                    </a:lnTo>
                    <a:lnTo>
                      <a:pt x="641" y="381"/>
                    </a:lnTo>
                    <a:lnTo>
                      <a:pt x="641" y="377"/>
                    </a:lnTo>
                    <a:lnTo>
                      <a:pt x="642" y="374"/>
                    </a:lnTo>
                    <a:lnTo>
                      <a:pt x="643" y="372"/>
                    </a:lnTo>
                    <a:lnTo>
                      <a:pt x="646" y="371"/>
                    </a:lnTo>
                    <a:lnTo>
                      <a:pt x="649" y="371"/>
                    </a:lnTo>
                    <a:lnTo>
                      <a:pt x="652" y="370"/>
                    </a:lnTo>
                    <a:lnTo>
                      <a:pt x="655" y="370"/>
                    </a:lnTo>
                    <a:lnTo>
                      <a:pt x="655" y="369"/>
                    </a:lnTo>
                    <a:lnTo>
                      <a:pt x="655" y="367"/>
                    </a:lnTo>
                    <a:lnTo>
                      <a:pt x="655" y="366"/>
                    </a:lnTo>
                    <a:lnTo>
                      <a:pt x="655" y="365"/>
                    </a:lnTo>
                    <a:lnTo>
                      <a:pt x="654" y="364"/>
                    </a:lnTo>
                    <a:lnTo>
                      <a:pt x="652" y="364"/>
                    </a:lnTo>
                    <a:lnTo>
                      <a:pt x="651" y="363"/>
                    </a:lnTo>
                    <a:lnTo>
                      <a:pt x="649" y="363"/>
                    </a:lnTo>
                    <a:lnTo>
                      <a:pt x="649" y="361"/>
                    </a:lnTo>
                    <a:lnTo>
                      <a:pt x="649" y="358"/>
                    </a:lnTo>
                    <a:lnTo>
                      <a:pt x="649" y="356"/>
                    </a:lnTo>
                    <a:lnTo>
                      <a:pt x="649" y="354"/>
                    </a:lnTo>
                    <a:lnTo>
                      <a:pt x="654" y="353"/>
                    </a:lnTo>
                    <a:lnTo>
                      <a:pt x="659" y="352"/>
                    </a:lnTo>
                    <a:lnTo>
                      <a:pt x="663" y="351"/>
                    </a:lnTo>
                    <a:lnTo>
                      <a:pt x="668" y="350"/>
                    </a:lnTo>
                    <a:lnTo>
                      <a:pt x="669" y="349"/>
                    </a:lnTo>
                    <a:lnTo>
                      <a:pt x="669" y="347"/>
                    </a:lnTo>
                    <a:lnTo>
                      <a:pt x="669" y="346"/>
                    </a:lnTo>
                    <a:lnTo>
                      <a:pt x="670" y="345"/>
                    </a:lnTo>
                    <a:lnTo>
                      <a:pt x="666" y="344"/>
                    </a:lnTo>
                    <a:lnTo>
                      <a:pt x="663" y="344"/>
                    </a:lnTo>
                    <a:lnTo>
                      <a:pt x="660" y="344"/>
                    </a:lnTo>
                    <a:lnTo>
                      <a:pt x="656" y="343"/>
                    </a:lnTo>
                    <a:lnTo>
                      <a:pt x="655" y="340"/>
                    </a:lnTo>
                    <a:lnTo>
                      <a:pt x="656" y="338"/>
                    </a:lnTo>
                    <a:lnTo>
                      <a:pt x="656" y="336"/>
                    </a:lnTo>
                    <a:lnTo>
                      <a:pt x="658" y="332"/>
                    </a:lnTo>
                    <a:lnTo>
                      <a:pt x="662" y="331"/>
                    </a:lnTo>
                    <a:lnTo>
                      <a:pt x="665" y="331"/>
                    </a:lnTo>
                    <a:lnTo>
                      <a:pt x="668" y="331"/>
                    </a:lnTo>
                    <a:lnTo>
                      <a:pt x="672" y="330"/>
                    </a:lnTo>
                    <a:lnTo>
                      <a:pt x="671" y="329"/>
                    </a:lnTo>
                    <a:lnTo>
                      <a:pt x="671" y="327"/>
                    </a:lnTo>
                    <a:lnTo>
                      <a:pt x="671" y="326"/>
                    </a:lnTo>
                    <a:lnTo>
                      <a:pt x="671" y="325"/>
                    </a:lnTo>
                    <a:lnTo>
                      <a:pt x="670" y="324"/>
                    </a:lnTo>
                    <a:lnTo>
                      <a:pt x="668" y="324"/>
                    </a:lnTo>
                    <a:lnTo>
                      <a:pt x="667" y="323"/>
                    </a:lnTo>
                    <a:lnTo>
                      <a:pt x="665" y="323"/>
                    </a:lnTo>
                    <a:lnTo>
                      <a:pt x="665" y="318"/>
                    </a:lnTo>
                    <a:lnTo>
                      <a:pt x="665" y="314"/>
                    </a:lnTo>
                    <a:lnTo>
                      <a:pt x="666" y="311"/>
                    </a:lnTo>
                    <a:lnTo>
                      <a:pt x="667" y="308"/>
                    </a:lnTo>
                    <a:lnTo>
                      <a:pt x="670" y="307"/>
                    </a:lnTo>
                    <a:lnTo>
                      <a:pt x="674" y="307"/>
                    </a:lnTo>
                    <a:lnTo>
                      <a:pt x="677" y="306"/>
                    </a:lnTo>
                    <a:lnTo>
                      <a:pt x="680" y="306"/>
                    </a:lnTo>
                    <a:lnTo>
                      <a:pt x="681" y="304"/>
                    </a:lnTo>
                    <a:lnTo>
                      <a:pt x="681" y="303"/>
                    </a:lnTo>
                    <a:lnTo>
                      <a:pt x="681" y="301"/>
                    </a:lnTo>
                    <a:lnTo>
                      <a:pt x="681" y="299"/>
                    </a:lnTo>
                    <a:lnTo>
                      <a:pt x="680" y="298"/>
                    </a:lnTo>
                    <a:lnTo>
                      <a:pt x="678" y="297"/>
                    </a:lnTo>
                    <a:lnTo>
                      <a:pt x="677" y="297"/>
                    </a:lnTo>
                    <a:lnTo>
                      <a:pt x="675" y="296"/>
                    </a:lnTo>
                    <a:lnTo>
                      <a:pt x="675" y="295"/>
                    </a:lnTo>
                    <a:lnTo>
                      <a:pt x="675" y="294"/>
                    </a:lnTo>
                    <a:lnTo>
                      <a:pt x="675" y="292"/>
                    </a:lnTo>
                    <a:lnTo>
                      <a:pt x="676" y="291"/>
                    </a:lnTo>
                    <a:lnTo>
                      <a:pt x="681" y="291"/>
                    </a:lnTo>
                    <a:lnTo>
                      <a:pt x="686" y="291"/>
                    </a:lnTo>
                    <a:lnTo>
                      <a:pt x="690" y="290"/>
                    </a:lnTo>
                    <a:lnTo>
                      <a:pt x="696" y="286"/>
                    </a:lnTo>
                    <a:lnTo>
                      <a:pt x="693" y="285"/>
                    </a:lnTo>
                    <a:lnTo>
                      <a:pt x="690" y="284"/>
                    </a:lnTo>
                    <a:lnTo>
                      <a:pt x="686" y="284"/>
                    </a:lnTo>
                    <a:lnTo>
                      <a:pt x="680" y="283"/>
                    </a:lnTo>
                    <a:lnTo>
                      <a:pt x="682" y="272"/>
                    </a:lnTo>
                    <a:lnTo>
                      <a:pt x="686" y="270"/>
                    </a:lnTo>
                    <a:lnTo>
                      <a:pt x="693" y="271"/>
                    </a:lnTo>
                    <a:lnTo>
                      <a:pt x="703" y="267"/>
                    </a:lnTo>
                    <a:lnTo>
                      <a:pt x="703" y="266"/>
                    </a:lnTo>
                    <a:lnTo>
                      <a:pt x="703" y="265"/>
                    </a:lnTo>
                    <a:lnTo>
                      <a:pt x="702" y="265"/>
                    </a:lnTo>
                    <a:lnTo>
                      <a:pt x="702" y="264"/>
                    </a:lnTo>
                    <a:lnTo>
                      <a:pt x="699" y="263"/>
                    </a:lnTo>
                    <a:lnTo>
                      <a:pt x="696" y="262"/>
                    </a:lnTo>
                    <a:lnTo>
                      <a:pt x="692" y="262"/>
                    </a:lnTo>
                    <a:lnTo>
                      <a:pt x="689" y="261"/>
                    </a:lnTo>
                    <a:lnTo>
                      <a:pt x="690" y="257"/>
                    </a:lnTo>
                    <a:lnTo>
                      <a:pt x="692" y="254"/>
                    </a:lnTo>
                    <a:lnTo>
                      <a:pt x="693" y="251"/>
                    </a:lnTo>
                    <a:lnTo>
                      <a:pt x="694" y="247"/>
                    </a:lnTo>
                    <a:lnTo>
                      <a:pt x="698" y="246"/>
                    </a:lnTo>
                    <a:lnTo>
                      <a:pt x="702" y="245"/>
                    </a:lnTo>
                    <a:lnTo>
                      <a:pt x="707" y="245"/>
                    </a:lnTo>
                    <a:lnTo>
                      <a:pt x="711" y="244"/>
                    </a:lnTo>
                    <a:lnTo>
                      <a:pt x="711" y="243"/>
                    </a:lnTo>
                    <a:lnTo>
                      <a:pt x="711" y="242"/>
                    </a:lnTo>
                    <a:lnTo>
                      <a:pt x="711" y="240"/>
                    </a:lnTo>
                    <a:lnTo>
                      <a:pt x="711" y="239"/>
                    </a:lnTo>
                    <a:lnTo>
                      <a:pt x="708" y="238"/>
                    </a:lnTo>
                    <a:lnTo>
                      <a:pt x="706" y="237"/>
                    </a:lnTo>
                    <a:lnTo>
                      <a:pt x="704" y="237"/>
                    </a:lnTo>
                    <a:lnTo>
                      <a:pt x="700" y="237"/>
                    </a:lnTo>
                    <a:lnTo>
                      <a:pt x="701" y="234"/>
                    </a:lnTo>
                    <a:lnTo>
                      <a:pt x="701" y="231"/>
                    </a:lnTo>
                    <a:lnTo>
                      <a:pt x="702" y="228"/>
                    </a:lnTo>
                    <a:lnTo>
                      <a:pt x="702" y="225"/>
                    </a:lnTo>
                    <a:lnTo>
                      <a:pt x="705" y="224"/>
                    </a:lnTo>
                    <a:lnTo>
                      <a:pt x="708" y="224"/>
                    </a:lnTo>
                    <a:lnTo>
                      <a:pt x="710" y="223"/>
                    </a:lnTo>
                    <a:lnTo>
                      <a:pt x="713" y="223"/>
                    </a:lnTo>
                    <a:lnTo>
                      <a:pt x="713" y="221"/>
                    </a:lnTo>
                    <a:lnTo>
                      <a:pt x="713" y="219"/>
                    </a:lnTo>
                    <a:lnTo>
                      <a:pt x="713" y="218"/>
                    </a:lnTo>
                    <a:lnTo>
                      <a:pt x="713" y="216"/>
                    </a:lnTo>
                    <a:lnTo>
                      <a:pt x="712" y="216"/>
                    </a:lnTo>
                    <a:lnTo>
                      <a:pt x="710" y="215"/>
                    </a:lnTo>
                    <a:lnTo>
                      <a:pt x="709" y="215"/>
                    </a:lnTo>
                    <a:lnTo>
                      <a:pt x="708" y="215"/>
                    </a:lnTo>
                    <a:lnTo>
                      <a:pt x="709" y="212"/>
                    </a:lnTo>
                    <a:lnTo>
                      <a:pt x="709" y="209"/>
                    </a:lnTo>
                    <a:lnTo>
                      <a:pt x="710" y="207"/>
                    </a:lnTo>
                    <a:lnTo>
                      <a:pt x="711" y="204"/>
                    </a:lnTo>
                    <a:lnTo>
                      <a:pt x="717" y="203"/>
                    </a:lnTo>
                    <a:lnTo>
                      <a:pt x="723" y="203"/>
                    </a:lnTo>
                    <a:lnTo>
                      <a:pt x="729" y="201"/>
                    </a:lnTo>
                    <a:lnTo>
                      <a:pt x="735" y="198"/>
                    </a:lnTo>
                    <a:lnTo>
                      <a:pt x="729" y="196"/>
                    </a:lnTo>
                    <a:lnTo>
                      <a:pt x="724" y="195"/>
                    </a:lnTo>
                    <a:lnTo>
                      <a:pt x="719" y="195"/>
                    </a:lnTo>
                    <a:lnTo>
                      <a:pt x="715" y="195"/>
                    </a:lnTo>
                    <a:lnTo>
                      <a:pt x="718" y="187"/>
                    </a:lnTo>
                    <a:lnTo>
                      <a:pt x="720" y="183"/>
                    </a:lnTo>
                    <a:lnTo>
                      <a:pt x="725" y="182"/>
                    </a:lnTo>
                    <a:lnTo>
                      <a:pt x="734" y="182"/>
                    </a:lnTo>
                    <a:lnTo>
                      <a:pt x="734" y="180"/>
                    </a:lnTo>
                    <a:lnTo>
                      <a:pt x="735" y="179"/>
                    </a:lnTo>
                    <a:lnTo>
                      <a:pt x="735" y="177"/>
                    </a:lnTo>
                    <a:lnTo>
                      <a:pt x="735" y="176"/>
                    </a:lnTo>
                    <a:lnTo>
                      <a:pt x="732" y="177"/>
                    </a:lnTo>
                    <a:lnTo>
                      <a:pt x="729" y="177"/>
                    </a:lnTo>
                    <a:lnTo>
                      <a:pt x="726" y="177"/>
                    </a:lnTo>
                    <a:lnTo>
                      <a:pt x="722" y="177"/>
                    </a:lnTo>
                    <a:lnTo>
                      <a:pt x="724" y="172"/>
                    </a:lnTo>
                    <a:lnTo>
                      <a:pt x="726" y="168"/>
                    </a:lnTo>
                    <a:lnTo>
                      <a:pt x="728" y="162"/>
                    </a:lnTo>
                    <a:lnTo>
                      <a:pt x="730" y="158"/>
                    </a:lnTo>
                    <a:lnTo>
                      <a:pt x="734" y="158"/>
                    </a:lnTo>
                    <a:lnTo>
                      <a:pt x="738" y="158"/>
                    </a:lnTo>
                    <a:lnTo>
                      <a:pt x="743" y="158"/>
                    </a:lnTo>
                    <a:lnTo>
                      <a:pt x="747" y="158"/>
                    </a:lnTo>
                    <a:lnTo>
                      <a:pt x="748" y="157"/>
                    </a:lnTo>
                    <a:lnTo>
                      <a:pt x="749" y="156"/>
                    </a:lnTo>
                    <a:lnTo>
                      <a:pt x="749" y="155"/>
                    </a:lnTo>
                    <a:lnTo>
                      <a:pt x="750" y="155"/>
                    </a:lnTo>
                    <a:lnTo>
                      <a:pt x="746" y="152"/>
                    </a:lnTo>
                    <a:lnTo>
                      <a:pt x="741" y="151"/>
                    </a:lnTo>
                    <a:lnTo>
                      <a:pt x="737" y="151"/>
                    </a:lnTo>
                    <a:lnTo>
                      <a:pt x="734" y="151"/>
                    </a:lnTo>
                    <a:lnTo>
                      <a:pt x="737" y="140"/>
                    </a:lnTo>
                    <a:lnTo>
                      <a:pt x="740" y="135"/>
                    </a:lnTo>
                    <a:lnTo>
                      <a:pt x="745" y="133"/>
                    </a:lnTo>
                    <a:lnTo>
                      <a:pt x="753" y="128"/>
                    </a:lnTo>
                    <a:lnTo>
                      <a:pt x="748" y="123"/>
                    </a:lnTo>
                    <a:lnTo>
                      <a:pt x="746" y="119"/>
                    </a:lnTo>
                    <a:lnTo>
                      <a:pt x="746" y="116"/>
                    </a:lnTo>
                    <a:lnTo>
                      <a:pt x="749" y="114"/>
                    </a:lnTo>
                    <a:lnTo>
                      <a:pt x="753" y="111"/>
                    </a:lnTo>
                    <a:lnTo>
                      <a:pt x="757" y="110"/>
                    </a:lnTo>
                    <a:lnTo>
                      <a:pt x="761" y="108"/>
                    </a:lnTo>
                    <a:lnTo>
                      <a:pt x="765" y="106"/>
                    </a:lnTo>
                    <a:lnTo>
                      <a:pt x="765" y="105"/>
                    </a:lnTo>
                    <a:lnTo>
                      <a:pt x="765" y="104"/>
                    </a:lnTo>
                    <a:lnTo>
                      <a:pt x="765" y="103"/>
                    </a:lnTo>
                    <a:lnTo>
                      <a:pt x="765" y="102"/>
                    </a:lnTo>
                    <a:lnTo>
                      <a:pt x="764" y="101"/>
                    </a:lnTo>
                    <a:lnTo>
                      <a:pt x="763" y="100"/>
                    </a:lnTo>
                    <a:lnTo>
                      <a:pt x="761" y="100"/>
                    </a:lnTo>
                    <a:lnTo>
                      <a:pt x="760" y="99"/>
                    </a:lnTo>
                    <a:lnTo>
                      <a:pt x="761" y="92"/>
                    </a:lnTo>
                    <a:lnTo>
                      <a:pt x="765" y="90"/>
                    </a:lnTo>
                    <a:lnTo>
                      <a:pt x="772" y="90"/>
                    </a:lnTo>
                    <a:lnTo>
                      <a:pt x="779" y="91"/>
                    </a:lnTo>
                    <a:lnTo>
                      <a:pt x="779" y="89"/>
                    </a:lnTo>
                    <a:lnTo>
                      <a:pt x="779" y="88"/>
                    </a:lnTo>
                    <a:lnTo>
                      <a:pt x="779" y="86"/>
                    </a:lnTo>
                    <a:lnTo>
                      <a:pt x="779" y="84"/>
                    </a:lnTo>
                    <a:lnTo>
                      <a:pt x="777" y="83"/>
                    </a:lnTo>
                    <a:lnTo>
                      <a:pt x="774" y="83"/>
                    </a:lnTo>
                    <a:lnTo>
                      <a:pt x="771" y="83"/>
                    </a:lnTo>
                    <a:lnTo>
                      <a:pt x="769" y="82"/>
                    </a:lnTo>
                    <a:lnTo>
                      <a:pt x="770" y="74"/>
                    </a:lnTo>
                    <a:lnTo>
                      <a:pt x="773" y="70"/>
                    </a:lnTo>
                    <a:lnTo>
                      <a:pt x="778" y="69"/>
                    </a:lnTo>
                    <a:lnTo>
                      <a:pt x="786" y="65"/>
                    </a:lnTo>
                    <a:lnTo>
                      <a:pt x="782" y="62"/>
                    </a:lnTo>
                    <a:lnTo>
                      <a:pt x="780" y="61"/>
                    </a:lnTo>
                    <a:lnTo>
                      <a:pt x="779" y="61"/>
                    </a:lnTo>
                    <a:lnTo>
                      <a:pt x="777" y="61"/>
                    </a:lnTo>
                    <a:lnTo>
                      <a:pt x="778" y="53"/>
                    </a:lnTo>
                    <a:lnTo>
                      <a:pt x="780" y="49"/>
                    </a:lnTo>
                    <a:lnTo>
                      <a:pt x="785" y="47"/>
                    </a:lnTo>
                    <a:lnTo>
                      <a:pt x="793" y="46"/>
                    </a:lnTo>
                    <a:lnTo>
                      <a:pt x="791" y="41"/>
                    </a:lnTo>
                    <a:lnTo>
                      <a:pt x="789" y="39"/>
                    </a:lnTo>
                    <a:lnTo>
                      <a:pt x="787" y="39"/>
                    </a:lnTo>
                    <a:lnTo>
                      <a:pt x="786" y="39"/>
                    </a:lnTo>
                    <a:lnTo>
                      <a:pt x="786" y="36"/>
                    </a:lnTo>
                    <a:lnTo>
                      <a:pt x="787" y="33"/>
                    </a:lnTo>
                    <a:lnTo>
                      <a:pt x="787" y="30"/>
                    </a:lnTo>
                    <a:lnTo>
                      <a:pt x="788" y="27"/>
                    </a:lnTo>
                    <a:lnTo>
                      <a:pt x="792" y="27"/>
                    </a:lnTo>
                    <a:lnTo>
                      <a:pt x="796" y="26"/>
                    </a:lnTo>
                    <a:lnTo>
                      <a:pt x="800" y="26"/>
                    </a:lnTo>
                    <a:lnTo>
                      <a:pt x="804" y="26"/>
                    </a:lnTo>
                    <a:lnTo>
                      <a:pt x="802" y="21"/>
                    </a:lnTo>
                    <a:lnTo>
                      <a:pt x="799" y="19"/>
                    </a:lnTo>
                    <a:lnTo>
                      <a:pt x="796" y="18"/>
                    </a:lnTo>
                    <a:lnTo>
                      <a:pt x="793" y="18"/>
                    </a:lnTo>
                    <a:lnTo>
                      <a:pt x="795" y="13"/>
                    </a:lnTo>
                    <a:lnTo>
                      <a:pt x="796" y="9"/>
                    </a:lnTo>
                    <a:lnTo>
                      <a:pt x="798" y="4"/>
                    </a:lnTo>
                    <a:lnTo>
                      <a:pt x="800" y="0"/>
                    </a:lnTo>
                    <a:lnTo>
                      <a:pt x="805" y="1"/>
                    </a:lnTo>
                    <a:lnTo>
                      <a:pt x="810" y="4"/>
                    </a:lnTo>
                    <a:lnTo>
                      <a:pt x="815" y="8"/>
                    </a:lnTo>
                    <a:lnTo>
                      <a:pt x="822" y="14"/>
                    </a:lnTo>
                    <a:lnTo>
                      <a:pt x="819" y="27"/>
                    </a:lnTo>
                    <a:lnTo>
                      <a:pt x="812" y="43"/>
                    </a:lnTo>
                    <a:lnTo>
                      <a:pt x="804" y="59"/>
                    </a:lnTo>
                    <a:lnTo>
                      <a:pt x="797" y="72"/>
                    </a:lnTo>
                    <a:lnTo>
                      <a:pt x="790" y="89"/>
                    </a:lnTo>
                    <a:lnTo>
                      <a:pt x="781" y="107"/>
                    </a:lnTo>
                    <a:lnTo>
                      <a:pt x="773" y="124"/>
                    </a:lnTo>
                    <a:lnTo>
                      <a:pt x="766" y="140"/>
                    </a:lnTo>
                    <a:lnTo>
                      <a:pt x="758" y="157"/>
                    </a:lnTo>
                    <a:lnTo>
                      <a:pt x="750" y="175"/>
                    </a:lnTo>
                    <a:lnTo>
                      <a:pt x="744" y="193"/>
                    </a:lnTo>
                    <a:lnTo>
                      <a:pt x="738" y="210"/>
                    </a:lnTo>
                    <a:lnTo>
                      <a:pt x="722" y="248"/>
                    </a:lnTo>
                    <a:lnTo>
                      <a:pt x="707" y="287"/>
                    </a:lnTo>
                    <a:lnTo>
                      <a:pt x="692" y="327"/>
                    </a:lnTo>
                    <a:lnTo>
                      <a:pt x="678" y="366"/>
                    </a:lnTo>
                    <a:lnTo>
                      <a:pt x="664" y="406"/>
                    </a:lnTo>
                    <a:lnTo>
                      <a:pt x="650" y="447"/>
                    </a:lnTo>
                    <a:lnTo>
                      <a:pt x="636" y="488"/>
                    </a:lnTo>
                    <a:lnTo>
                      <a:pt x="623" y="528"/>
                    </a:lnTo>
                    <a:lnTo>
                      <a:pt x="607" y="579"/>
                    </a:lnTo>
                    <a:lnTo>
                      <a:pt x="596" y="617"/>
                    </a:lnTo>
                    <a:lnTo>
                      <a:pt x="587" y="645"/>
                    </a:lnTo>
                    <a:lnTo>
                      <a:pt x="581" y="666"/>
                    </a:lnTo>
                    <a:lnTo>
                      <a:pt x="576" y="680"/>
                    </a:lnTo>
                    <a:lnTo>
                      <a:pt x="572" y="692"/>
                    </a:lnTo>
                    <a:lnTo>
                      <a:pt x="569" y="701"/>
                    </a:lnTo>
                    <a:lnTo>
                      <a:pt x="565" y="712"/>
                    </a:lnTo>
                    <a:lnTo>
                      <a:pt x="563" y="712"/>
                    </a:lnTo>
                    <a:lnTo>
                      <a:pt x="560" y="712"/>
                    </a:lnTo>
                    <a:lnTo>
                      <a:pt x="558" y="712"/>
                    </a:lnTo>
                    <a:lnTo>
                      <a:pt x="555" y="71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1" name="Freeform 41"/>
              <p:cNvSpPr>
                <a:spLocks/>
              </p:cNvSpPr>
              <p:nvPr/>
            </p:nvSpPr>
            <p:spPr bwMode="auto">
              <a:xfrm>
                <a:off x="1911" y="2943"/>
                <a:ext cx="1300" cy="515"/>
              </a:xfrm>
              <a:custGeom>
                <a:avLst/>
                <a:gdLst>
                  <a:gd name="T0" fmla="*/ 23661 w 623"/>
                  <a:gd name="T1" fmla="*/ 11195 h 237"/>
                  <a:gd name="T2" fmla="*/ 21161 w 623"/>
                  <a:gd name="T3" fmla="*/ 8518 h 237"/>
                  <a:gd name="T4" fmla="*/ 18753 w 623"/>
                  <a:gd name="T5" fmla="*/ 6597 h 237"/>
                  <a:gd name="T6" fmla="*/ 16312 w 623"/>
                  <a:gd name="T7" fmla="*/ 5776 h 237"/>
                  <a:gd name="T8" fmla="*/ 13803 w 623"/>
                  <a:gd name="T9" fmla="*/ 5913 h 237"/>
                  <a:gd name="T10" fmla="*/ 11431 w 623"/>
                  <a:gd name="T11" fmla="*/ 7017 h 237"/>
                  <a:gd name="T12" fmla="*/ 9140 w 623"/>
                  <a:gd name="T13" fmla="*/ 8968 h 237"/>
                  <a:gd name="T14" fmla="*/ 6596 w 623"/>
                  <a:gd name="T15" fmla="*/ 9500 h 237"/>
                  <a:gd name="T16" fmla="*/ 4031 w 623"/>
                  <a:gd name="T17" fmla="*/ 9009 h 237"/>
                  <a:gd name="T18" fmla="*/ 1498 w 623"/>
                  <a:gd name="T19" fmla="*/ 8344 h 237"/>
                  <a:gd name="T20" fmla="*/ 35 w 623"/>
                  <a:gd name="T21" fmla="*/ 7603 h 237"/>
                  <a:gd name="T22" fmla="*/ 1780 w 623"/>
                  <a:gd name="T23" fmla="*/ 7512 h 237"/>
                  <a:gd name="T24" fmla="*/ 4699 w 623"/>
                  <a:gd name="T25" fmla="*/ 7942 h 237"/>
                  <a:gd name="T26" fmla="*/ 1899 w 623"/>
                  <a:gd name="T27" fmla="*/ 7069 h 237"/>
                  <a:gd name="T28" fmla="*/ 361 w 623"/>
                  <a:gd name="T29" fmla="*/ 6195 h 237"/>
                  <a:gd name="T30" fmla="*/ 1346 w 623"/>
                  <a:gd name="T31" fmla="*/ 6002 h 237"/>
                  <a:gd name="T32" fmla="*/ 2333 w 623"/>
                  <a:gd name="T33" fmla="*/ 6195 h 237"/>
                  <a:gd name="T34" fmla="*/ 1671 w 623"/>
                  <a:gd name="T35" fmla="*/ 5861 h 237"/>
                  <a:gd name="T36" fmla="*/ 661 w 623"/>
                  <a:gd name="T37" fmla="*/ 5080 h 237"/>
                  <a:gd name="T38" fmla="*/ 2291 w 623"/>
                  <a:gd name="T39" fmla="*/ 5039 h 237"/>
                  <a:gd name="T40" fmla="*/ 5060 w 623"/>
                  <a:gd name="T41" fmla="*/ 5624 h 237"/>
                  <a:gd name="T42" fmla="*/ 2333 w 623"/>
                  <a:gd name="T43" fmla="*/ 4548 h 237"/>
                  <a:gd name="T44" fmla="*/ 1027 w 623"/>
                  <a:gd name="T45" fmla="*/ 3551 h 237"/>
                  <a:gd name="T46" fmla="*/ 2652 w 623"/>
                  <a:gd name="T47" fmla="*/ 3840 h 237"/>
                  <a:gd name="T48" fmla="*/ 5098 w 623"/>
                  <a:gd name="T49" fmla="*/ 4505 h 237"/>
                  <a:gd name="T50" fmla="*/ 7641 w 623"/>
                  <a:gd name="T51" fmla="*/ 4411 h 237"/>
                  <a:gd name="T52" fmla="*/ 10014 w 623"/>
                  <a:gd name="T53" fmla="*/ 2966 h 237"/>
                  <a:gd name="T54" fmla="*/ 12230 w 623"/>
                  <a:gd name="T55" fmla="*/ 1163 h 237"/>
                  <a:gd name="T56" fmla="*/ 14749 w 623"/>
                  <a:gd name="T57" fmla="*/ 93 h 237"/>
                  <a:gd name="T58" fmla="*/ 17409 w 623"/>
                  <a:gd name="T59" fmla="*/ 378 h 237"/>
                  <a:gd name="T60" fmla="*/ 19907 w 623"/>
                  <a:gd name="T61" fmla="*/ 1558 h 237"/>
                  <a:gd name="T62" fmla="*/ 22390 w 623"/>
                  <a:gd name="T63" fmla="*/ 3007 h 237"/>
                  <a:gd name="T64" fmla="*/ 24650 w 623"/>
                  <a:gd name="T65" fmla="*/ 4996 h 237"/>
                  <a:gd name="T66" fmla="*/ 24097 w 623"/>
                  <a:gd name="T67" fmla="*/ 5415 h 237"/>
                  <a:gd name="T68" fmla="*/ 19815 w 623"/>
                  <a:gd name="T69" fmla="*/ 2319 h 237"/>
                  <a:gd name="T70" fmla="*/ 20896 w 623"/>
                  <a:gd name="T71" fmla="*/ 3438 h 237"/>
                  <a:gd name="T72" fmla="*/ 24531 w 623"/>
                  <a:gd name="T73" fmla="*/ 6649 h 237"/>
                  <a:gd name="T74" fmla="*/ 24406 w 623"/>
                  <a:gd name="T75" fmla="*/ 7849 h 237"/>
                  <a:gd name="T76" fmla="*/ 23621 w 623"/>
                  <a:gd name="T77" fmla="*/ 7182 h 237"/>
                  <a:gd name="T78" fmla="*/ 21562 w 623"/>
                  <a:gd name="T79" fmla="*/ 5326 h 237"/>
                  <a:gd name="T80" fmla="*/ 19262 w 623"/>
                  <a:gd name="T81" fmla="*/ 3840 h 237"/>
                  <a:gd name="T82" fmla="*/ 18279 w 623"/>
                  <a:gd name="T83" fmla="*/ 3764 h 237"/>
                  <a:gd name="T84" fmla="*/ 21044 w 623"/>
                  <a:gd name="T85" fmla="*/ 5491 h 237"/>
                  <a:gd name="T86" fmla="*/ 23813 w 623"/>
                  <a:gd name="T87" fmla="*/ 8136 h 237"/>
                  <a:gd name="T88" fmla="*/ 24406 w 623"/>
                  <a:gd name="T89" fmla="*/ 8916 h 237"/>
                  <a:gd name="T90" fmla="*/ 23922 w 623"/>
                  <a:gd name="T91" fmla="*/ 9544 h 237"/>
                  <a:gd name="T92" fmla="*/ 21128 w 623"/>
                  <a:gd name="T93" fmla="*/ 7182 h 237"/>
                  <a:gd name="T94" fmla="*/ 20608 w 623"/>
                  <a:gd name="T95" fmla="*/ 7225 h 237"/>
                  <a:gd name="T96" fmla="*/ 22071 w 623"/>
                  <a:gd name="T97" fmla="*/ 8425 h 237"/>
                  <a:gd name="T98" fmla="*/ 23488 w 623"/>
                  <a:gd name="T99" fmla="*/ 9883 h 237"/>
                  <a:gd name="T100" fmla="*/ 24358 w 623"/>
                  <a:gd name="T101" fmla="*/ 11039 h 237"/>
                  <a:gd name="T102" fmla="*/ 24214 w 623"/>
                  <a:gd name="T103" fmla="*/ 11484 h 23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23"/>
                  <a:gd name="T157" fmla="*/ 0 h 237"/>
                  <a:gd name="T158" fmla="*/ 623 w 623"/>
                  <a:gd name="T159" fmla="*/ 237 h 23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23" h="237">
                    <a:moveTo>
                      <a:pt x="610" y="237"/>
                    </a:moveTo>
                    <a:lnTo>
                      <a:pt x="607" y="235"/>
                    </a:lnTo>
                    <a:lnTo>
                      <a:pt x="604" y="234"/>
                    </a:lnTo>
                    <a:lnTo>
                      <a:pt x="601" y="232"/>
                    </a:lnTo>
                    <a:lnTo>
                      <a:pt x="598" y="231"/>
                    </a:lnTo>
                    <a:lnTo>
                      <a:pt x="585" y="219"/>
                    </a:lnTo>
                    <a:lnTo>
                      <a:pt x="573" y="207"/>
                    </a:lnTo>
                    <a:lnTo>
                      <a:pt x="560" y="196"/>
                    </a:lnTo>
                    <a:lnTo>
                      <a:pt x="548" y="186"/>
                    </a:lnTo>
                    <a:lnTo>
                      <a:pt x="535" y="176"/>
                    </a:lnTo>
                    <a:lnTo>
                      <a:pt x="523" y="166"/>
                    </a:lnTo>
                    <a:lnTo>
                      <a:pt x="511" y="157"/>
                    </a:lnTo>
                    <a:lnTo>
                      <a:pt x="499" y="148"/>
                    </a:lnTo>
                    <a:lnTo>
                      <a:pt x="486" y="141"/>
                    </a:lnTo>
                    <a:lnTo>
                      <a:pt x="474" y="136"/>
                    </a:lnTo>
                    <a:lnTo>
                      <a:pt x="461" y="131"/>
                    </a:lnTo>
                    <a:lnTo>
                      <a:pt x="449" y="126"/>
                    </a:lnTo>
                    <a:lnTo>
                      <a:pt x="437" y="123"/>
                    </a:lnTo>
                    <a:lnTo>
                      <a:pt x="424" y="121"/>
                    </a:lnTo>
                    <a:lnTo>
                      <a:pt x="412" y="119"/>
                    </a:lnTo>
                    <a:lnTo>
                      <a:pt x="399" y="118"/>
                    </a:lnTo>
                    <a:lnTo>
                      <a:pt x="387" y="118"/>
                    </a:lnTo>
                    <a:lnTo>
                      <a:pt x="375" y="119"/>
                    </a:lnTo>
                    <a:lnTo>
                      <a:pt x="363" y="120"/>
                    </a:lnTo>
                    <a:lnTo>
                      <a:pt x="349" y="122"/>
                    </a:lnTo>
                    <a:lnTo>
                      <a:pt x="337" y="125"/>
                    </a:lnTo>
                    <a:lnTo>
                      <a:pt x="325" y="128"/>
                    </a:lnTo>
                    <a:lnTo>
                      <a:pt x="313" y="132"/>
                    </a:lnTo>
                    <a:lnTo>
                      <a:pt x="301" y="137"/>
                    </a:lnTo>
                    <a:lnTo>
                      <a:pt x="289" y="145"/>
                    </a:lnTo>
                    <a:lnTo>
                      <a:pt x="278" y="153"/>
                    </a:lnTo>
                    <a:lnTo>
                      <a:pt x="266" y="162"/>
                    </a:lnTo>
                    <a:lnTo>
                      <a:pt x="255" y="170"/>
                    </a:lnTo>
                    <a:lnTo>
                      <a:pt x="243" y="178"/>
                    </a:lnTo>
                    <a:lnTo>
                      <a:pt x="231" y="185"/>
                    </a:lnTo>
                    <a:lnTo>
                      <a:pt x="219" y="192"/>
                    </a:lnTo>
                    <a:lnTo>
                      <a:pt x="206" y="197"/>
                    </a:lnTo>
                    <a:lnTo>
                      <a:pt x="193" y="197"/>
                    </a:lnTo>
                    <a:lnTo>
                      <a:pt x="180" y="197"/>
                    </a:lnTo>
                    <a:lnTo>
                      <a:pt x="167" y="196"/>
                    </a:lnTo>
                    <a:lnTo>
                      <a:pt x="154" y="195"/>
                    </a:lnTo>
                    <a:lnTo>
                      <a:pt x="141" y="193"/>
                    </a:lnTo>
                    <a:lnTo>
                      <a:pt x="128" y="191"/>
                    </a:lnTo>
                    <a:lnTo>
                      <a:pt x="115" y="189"/>
                    </a:lnTo>
                    <a:lnTo>
                      <a:pt x="102" y="186"/>
                    </a:lnTo>
                    <a:lnTo>
                      <a:pt x="90" y="183"/>
                    </a:lnTo>
                    <a:lnTo>
                      <a:pt x="77" y="180"/>
                    </a:lnTo>
                    <a:lnTo>
                      <a:pt x="63" y="177"/>
                    </a:lnTo>
                    <a:lnTo>
                      <a:pt x="50" y="174"/>
                    </a:lnTo>
                    <a:lnTo>
                      <a:pt x="38" y="172"/>
                    </a:lnTo>
                    <a:lnTo>
                      <a:pt x="25" y="169"/>
                    </a:lnTo>
                    <a:lnTo>
                      <a:pt x="12" y="167"/>
                    </a:lnTo>
                    <a:lnTo>
                      <a:pt x="0" y="165"/>
                    </a:lnTo>
                    <a:lnTo>
                      <a:pt x="0" y="161"/>
                    </a:lnTo>
                    <a:lnTo>
                      <a:pt x="1" y="157"/>
                    </a:lnTo>
                    <a:lnTo>
                      <a:pt x="1" y="154"/>
                    </a:lnTo>
                    <a:lnTo>
                      <a:pt x="2" y="150"/>
                    </a:lnTo>
                    <a:lnTo>
                      <a:pt x="16" y="151"/>
                    </a:lnTo>
                    <a:lnTo>
                      <a:pt x="31" y="153"/>
                    </a:lnTo>
                    <a:lnTo>
                      <a:pt x="45" y="155"/>
                    </a:lnTo>
                    <a:lnTo>
                      <a:pt x="59" y="158"/>
                    </a:lnTo>
                    <a:lnTo>
                      <a:pt x="75" y="161"/>
                    </a:lnTo>
                    <a:lnTo>
                      <a:pt x="89" y="163"/>
                    </a:lnTo>
                    <a:lnTo>
                      <a:pt x="104" y="164"/>
                    </a:lnTo>
                    <a:lnTo>
                      <a:pt x="119" y="164"/>
                    </a:lnTo>
                    <a:lnTo>
                      <a:pt x="105" y="161"/>
                    </a:lnTo>
                    <a:lnTo>
                      <a:pt x="91" y="157"/>
                    </a:lnTo>
                    <a:lnTo>
                      <a:pt x="77" y="154"/>
                    </a:lnTo>
                    <a:lnTo>
                      <a:pt x="62" y="150"/>
                    </a:lnTo>
                    <a:lnTo>
                      <a:pt x="48" y="146"/>
                    </a:lnTo>
                    <a:lnTo>
                      <a:pt x="35" y="142"/>
                    </a:lnTo>
                    <a:lnTo>
                      <a:pt x="21" y="139"/>
                    </a:lnTo>
                    <a:lnTo>
                      <a:pt x="8" y="135"/>
                    </a:lnTo>
                    <a:lnTo>
                      <a:pt x="9" y="131"/>
                    </a:lnTo>
                    <a:lnTo>
                      <a:pt x="9" y="128"/>
                    </a:lnTo>
                    <a:lnTo>
                      <a:pt x="10" y="125"/>
                    </a:lnTo>
                    <a:lnTo>
                      <a:pt x="10" y="121"/>
                    </a:lnTo>
                    <a:lnTo>
                      <a:pt x="18" y="122"/>
                    </a:lnTo>
                    <a:lnTo>
                      <a:pt x="26" y="123"/>
                    </a:lnTo>
                    <a:lnTo>
                      <a:pt x="34" y="124"/>
                    </a:lnTo>
                    <a:lnTo>
                      <a:pt x="41" y="126"/>
                    </a:lnTo>
                    <a:lnTo>
                      <a:pt x="48" y="127"/>
                    </a:lnTo>
                    <a:lnTo>
                      <a:pt x="53" y="128"/>
                    </a:lnTo>
                    <a:lnTo>
                      <a:pt x="57" y="128"/>
                    </a:lnTo>
                    <a:lnTo>
                      <a:pt x="59" y="128"/>
                    </a:lnTo>
                    <a:lnTo>
                      <a:pt x="56" y="126"/>
                    </a:lnTo>
                    <a:lnTo>
                      <a:pt x="53" y="125"/>
                    </a:lnTo>
                    <a:lnTo>
                      <a:pt x="50" y="124"/>
                    </a:lnTo>
                    <a:lnTo>
                      <a:pt x="47" y="122"/>
                    </a:lnTo>
                    <a:lnTo>
                      <a:pt x="42" y="121"/>
                    </a:lnTo>
                    <a:lnTo>
                      <a:pt x="36" y="118"/>
                    </a:lnTo>
                    <a:lnTo>
                      <a:pt x="28" y="116"/>
                    </a:lnTo>
                    <a:lnTo>
                      <a:pt x="17" y="112"/>
                    </a:lnTo>
                    <a:lnTo>
                      <a:pt x="17" y="108"/>
                    </a:lnTo>
                    <a:lnTo>
                      <a:pt x="17" y="105"/>
                    </a:lnTo>
                    <a:lnTo>
                      <a:pt x="18" y="102"/>
                    </a:lnTo>
                    <a:lnTo>
                      <a:pt x="19" y="97"/>
                    </a:lnTo>
                    <a:lnTo>
                      <a:pt x="31" y="98"/>
                    </a:lnTo>
                    <a:lnTo>
                      <a:pt x="44" y="101"/>
                    </a:lnTo>
                    <a:lnTo>
                      <a:pt x="58" y="104"/>
                    </a:lnTo>
                    <a:lnTo>
                      <a:pt x="73" y="108"/>
                    </a:lnTo>
                    <a:lnTo>
                      <a:pt x="87" y="112"/>
                    </a:lnTo>
                    <a:lnTo>
                      <a:pt x="101" y="115"/>
                    </a:lnTo>
                    <a:lnTo>
                      <a:pt x="115" y="116"/>
                    </a:lnTo>
                    <a:lnTo>
                      <a:pt x="128" y="116"/>
                    </a:lnTo>
                    <a:lnTo>
                      <a:pt x="113" y="112"/>
                    </a:lnTo>
                    <a:lnTo>
                      <a:pt x="99" y="107"/>
                    </a:lnTo>
                    <a:lnTo>
                      <a:pt x="85" y="103"/>
                    </a:lnTo>
                    <a:lnTo>
                      <a:pt x="73" y="98"/>
                    </a:lnTo>
                    <a:lnTo>
                      <a:pt x="59" y="94"/>
                    </a:lnTo>
                    <a:lnTo>
                      <a:pt x="48" y="91"/>
                    </a:lnTo>
                    <a:lnTo>
                      <a:pt x="37" y="87"/>
                    </a:lnTo>
                    <a:lnTo>
                      <a:pt x="26" y="84"/>
                    </a:lnTo>
                    <a:lnTo>
                      <a:pt x="26" y="78"/>
                    </a:lnTo>
                    <a:lnTo>
                      <a:pt x="26" y="73"/>
                    </a:lnTo>
                    <a:lnTo>
                      <a:pt x="27" y="70"/>
                    </a:lnTo>
                    <a:lnTo>
                      <a:pt x="28" y="66"/>
                    </a:lnTo>
                    <a:lnTo>
                      <a:pt x="41" y="70"/>
                    </a:lnTo>
                    <a:lnTo>
                      <a:pt x="53" y="75"/>
                    </a:lnTo>
                    <a:lnTo>
                      <a:pt x="67" y="79"/>
                    </a:lnTo>
                    <a:lnTo>
                      <a:pt x="79" y="83"/>
                    </a:lnTo>
                    <a:lnTo>
                      <a:pt x="91" y="86"/>
                    </a:lnTo>
                    <a:lnTo>
                      <a:pt x="104" y="89"/>
                    </a:lnTo>
                    <a:lnTo>
                      <a:pt x="116" y="91"/>
                    </a:lnTo>
                    <a:lnTo>
                      <a:pt x="129" y="93"/>
                    </a:lnTo>
                    <a:lnTo>
                      <a:pt x="142" y="94"/>
                    </a:lnTo>
                    <a:lnTo>
                      <a:pt x="154" y="95"/>
                    </a:lnTo>
                    <a:lnTo>
                      <a:pt x="167" y="94"/>
                    </a:lnTo>
                    <a:lnTo>
                      <a:pt x="180" y="93"/>
                    </a:lnTo>
                    <a:lnTo>
                      <a:pt x="193" y="91"/>
                    </a:lnTo>
                    <a:lnTo>
                      <a:pt x="206" y="87"/>
                    </a:lnTo>
                    <a:lnTo>
                      <a:pt x="219" y="83"/>
                    </a:lnTo>
                    <a:lnTo>
                      <a:pt x="232" y="77"/>
                    </a:lnTo>
                    <a:lnTo>
                      <a:pt x="242" y="69"/>
                    </a:lnTo>
                    <a:lnTo>
                      <a:pt x="253" y="61"/>
                    </a:lnTo>
                    <a:lnTo>
                      <a:pt x="264" y="53"/>
                    </a:lnTo>
                    <a:lnTo>
                      <a:pt x="275" y="45"/>
                    </a:lnTo>
                    <a:lnTo>
                      <a:pt x="286" y="37"/>
                    </a:lnTo>
                    <a:lnTo>
                      <a:pt x="297" y="30"/>
                    </a:lnTo>
                    <a:lnTo>
                      <a:pt x="309" y="24"/>
                    </a:lnTo>
                    <a:lnTo>
                      <a:pt x="321" y="18"/>
                    </a:lnTo>
                    <a:lnTo>
                      <a:pt x="334" y="13"/>
                    </a:lnTo>
                    <a:lnTo>
                      <a:pt x="346" y="8"/>
                    </a:lnTo>
                    <a:lnTo>
                      <a:pt x="360" y="5"/>
                    </a:lnTo>
                    <a:lnTo>
                      <a:pt x="373" y="2"/>
                    </a:lnTo>
                    <a:lnTo>
                      <a:pt x="386" y="0"/>
                    </a:lnTo>
                    <a:lnTo>
                      <a:pt x="400" y="0"/>
                    </a:lnTo>
                    <a:lnTo>
                      <a:pt x="414" y="1"/>
                    </a:lnTo>
                    <a:lnTo>
                      <a:pt x="428" y="3"/>
                    </a:lnTo>
                    <a:lnTo>
                      <a:pt x="440" y="8"/>
                    </a:lnTo>
                    <a:lnTo>
                      <a:pt x="452" y="12"/>
                    </a:lnTo>
                    <a:lnTo>
                      <a:pt x="465" y="17"/>
                    </a:lnTo>
                    <a:lnTo>
                      <a:pt x="478" y="22"/>
                    </a:lnTo>
                    <a:lnTo>
                      <a:pt x="491" y="27"/>
                    </a:lnTo>
                    <a:lnTo>
                      <a:pt x="503" y="32"/>
                    </a:lnTo>
                    <a:lnTo>
                      <a:pt x="516" y="37"/>
                    </a:lnTo>
                    <a:lnTo>
                      <a:pt x="529" y="43"/>
                    </a:lnTo>
                    <a:lnTo>
                      <a:pt x="542" y="49"/>
                    </a:lnTo>
                    <a:lnTo>
                      <a:pt x="554" y="56"/>
                    </a:lnTo>
                    <a:lnTo>
                      <a:pt x="566" y="62"/>
                    </a:lnTo>
                    <a:lnTo>
                      <a:pt x="578" y="70"/>
                    </a:lnTo>
                    <a:lnTo>
                      <a:pt x="590" y="77"/>
                    </a:lnTo>
                    <a:lnTo>
                      <a:pt x="601" y="85"/>
                    </a:lnTo>
                    <a:lnTo>
                      <a:pt x="612" y="94"/>
                    </a:lnTo>
                    <a:lnTo>
                      <a:pt x="623" y="103"/>
                    </a:lnTo>
                    <a:lnTo>
                      <a:pt x="623" y="107"/>
                    </a:lnTo>
                    <a:lnTo>
                      <a:pt x="623" y="111"/>
                    </a:lnTo>
                    <a:lnTo>
                      <a:pt x="623" y="116"/>
                    </a:lnTo>
                    <a:lnTo>
                      <a:pt x="621" y="121"/>
                    </a:lnTo>
                    <a:lnTo>
                      <a:pt x="609" y="112"/>
                    </a:lnTo>
                    <a:lnTo>
                      <a:pt x="591" y="99"/>
                    </a:lnTo>
                    <a:lnTo>
                      <a:pt x="569" y="85"/>
                    </a:lnTo>
                    <a:lnTo>
                      <a:pt x="546" y="71"/>
                    </a:lnTo>
                    <a:lnTo>
                      <a:pt x="522" y="58"/>
                    </a:lnTo>
                    <a:lnTo>
                      <a:pt x="501" y="48"/>
                    </a:lnTo>
                    <a:lnTo>
                      <a:pt x="483" y="41"/>
                    </a:lnTo>
                    <a:lnTo>
                      <a:pt x="472" y="40"/>
                    </a:lnTo>
                    <a:lnTo>
                      <a:pt x="491" y="50"/>
                    </a:lnTo>
                    <a:lnTo>
                      <a:pt x="510" y="60"/>
                    </a:lnTo>
                    <a:lnTo>
                      <a:pt x="528" y="71"/>
                    </a:lnTo>
                    <a:lnTo>
                      <a:pt x="546" y="83"/>
                    </a:lnTo>
                    <a:lnTo>
                      <a:pt x="565" y="95"/>
                    </a:lnTo>
                    <a:lnTo>
                      <a:pt x="583" y="108"/>
                    </a:lnTo>
                    <a:lnTo>
                      <a:pt x="601" y="122"/>
                    </a:lnTo>
                    <a:lnTo>
                      <a:pt x="620" y="137"/>
                    </a:lnTo>
                    <a:lnTo>
                      <a:pt x="621" y="146"/>
                    </a:lnTo>
                    <a:lnTo>
                      <a:pt x="621" y="152"/>
                    </a:lnTo>
                    <a:lnTo>
                      <a:pt x="620" y="157"/>
                    </a:lnTo>
                    <a:lnTo>
                      <a:pt x="618" y="162"/>
                    </a:lnTo>
                    <a:lnTo>
                      <a:pt x="617" y="162"/>
                    </a:lnTo>
                    <a:lnTo>
                      <a:pt x="616" y="162"/>
                    </a:lnTo>
                    <a:lnTo>
                      <a:pt x="615" y="162"/>
                    </a:lnTo>
                    <a:lnTo>
                      <a:pt x="614" y="162"/>
                    </a:lnTo>
                    <a:lnTo>
                      <a:pt x="606" y="155"/>
                    </a:lnTo>
                    <a:lnTo>
                      <a:pt x="597" y="148"/>
                    </a:lnTo>
                    <a:lnTo>
                      <a:pt x="588" y="140"/>
                    </a:lnTo>
                    <a:lnTo>
                      <a:pt x="578" y="133"/>
                    </a:lnTo>
                    <a:lnTo>
                      <a:pt x="567" y="125"/>
                    </a:lnTo>
                    <a:lnTo>
                      <a:pt x="556" y="117"/>
                    </a:lnTo>
                    <a:lnTo>
                      <a:pt x="545" y="110"/>
                    </a:lnTo>
                    <a:lnTo>
                      <a:pt x="533" y="102"/>
                    </a:lnTo>
                    <a:lnTo>
                      <a:pt x="522" y="96"/>
                    </a:lnTo>
                    <a:lnTo>
                      <a:pt x="510" y="89"/>
                    </a:lnTo>
                    <a:lnTo>
                      <a:pt x="499" y="84"/>
                    </a:lnTo>
                    <a:lnTo>
                      <a:pt x="487" y="79"/>
                    </a:lnTo>
                    <a:lnTo>
                      <a:pt x="476" y="76"/>
                    </a:lnTo>
                    <a:lnTo>
                      <a:pt x="466" y="73"/>
                    </a:lnTo>
                    <a:lnTo>
                      <a:pt x="456" y="72"/>
                    </a:lnTo>
                    <a:lnTo>
                      <a:pt x="447" y="72"/>
                    </a:lnTo>
                    <a:lnTo>
                      <a:pt x="462" y="78"/>
                    </a:lnTo>
                    <a:lnTo>
                      <a:pt x="476" y="84"/>
                    </a:lnTo>
                    <a:lnTo>
                      <a:pt x="490" y="91"/>
                    </a:lnTo>
                    <a:lnTo>
                      <a:pt x="504" y="98"/>
                    </a:lnTo>
                    <a:lnTo>
                      <a:pt x="518" y="105"/>
                    </a:lnTo>
                    <a:lnTo>
                      <a:pt x="532" y="113"/>
                    </a:lnTo>
                    <a:lnTo>
                      <a:pt x="546" y="122"/>
                    </a:lnTo>
                    <a:lnTo>
                      <a:pt x="561" y="131"/>
                    </a:lnTo>
                    <a:lnTo>
                      <a:pt x="579" y="147"/>
                    </a:lnTo>
                    <a:lnTo>
                      <a:pt x="592" y="159"/>
                    </a:lnTo>
                    <a:lnTo>
                      <a:pt x="602" y="168"/>
                    </a:lnTo>
                    <a:lnTo>
                      <a:pt x="609" y="174"/>
                    </a:lnTo>
                    <a:lnTo>
                      <a:pt x="613" y="178"/>
                    </a:lnTo>
                    <a:lnTo>
                      <a:pt x="615" y="180"/>
                    </a:lnTo>
                    <a:lnTo>
                      <a:pt x="616" y="182"/>
                    </a:lnTo>
                    <a:lnTo>
                      <a:pt x="617" y="184"/>
                    </a:lnTo>
                    <a:lnTo>
                      <a:pt x="616" y="194"/>
                    </a:lnTo>
                    <a:lnTo>
                      <a:pt x="616" y="200"/>
                    </a:lnTo>
                    <a:lnTo>
                      <a:pt x="615" y="203"/>
                    </a:lnTo>
                    <a:lnTo>
                      <a:pt x="614" y="204"/>
                    </a:lnTo>
                    <a:lnTo>
                      <a:pt x="605" y="197"/>
                    </a:lnTo>
                    <a:lnTo>
                      <a:pt x="593" y="188"/>
                    </a:lnTo>
                    <a:lnTo>
                      <a:pt x="579" y="177"/>
                    </a:lnTo>
                    <a:lnTo>
                      <a:pt x="564" y="166"/>
                    </a:lnTo>
                    <a:lnTo>
                      <a:pt x="548" y="156"/>
                    </a:lnTo>
                    <a:lnTo>
                      <a:pt x="534" y="148"/>
                    </a:lnTo>
                    <a:lnTo>
                      <a:pt x="522" y="143"/>
                    </a:lnTo>
                    <a:lnTo>
                      <a:pt x="514" y="142"/>
                    </a:lnTo>
                    <a:lnTo>
                      <a:pt x="516" y="144"/>
                    </a:lnTo>
                    <a:lnTo>
                      <a:pt x="518" y="146"/>
                    </a:lnTo>
                    <a:lnTo>
                      <a:pt x="521" y="149"/>
                    </a:lnTo>
                    <a:lnTo>
                      <a:pt x="524" y="151"/>
                    </a:lnTo>
                    <a:lnTo>
                      <a:pt x="529" y="155"/>
                    </a:lnTo>
                    <a:lnTo>
                      <a:pt x="536" y="159"/>
                    </a:lnTo>
                    <a:lnTo>
                      <a:pt x="545" y="166"/>
                    </a:lnTo>
                    <a:lnTo>
                      <a:pt x="558" y="174"/>
                    </a:lnTo>
                    <a:lnTo>
                      <a:pt x="565" y="180"/>
                    </a:lnTo>
                    <a:lnTo>
                      <a:pt x="572" y="186"/>
                    </a:lnTo>
                    <a:lnTo>
                      <a:pt x="579" y="192"/>
                    </a:lnTo>
                    <a:lnTo>
                      <a:pt x="587" y="198"/>
                    </a:lnTo>
                    <a:lnTo>
                      <a:pt x="594" y="204"/>
                    </a:lnTo>
                    <a:lnTo>
                      <a:pt x="601" y="210"/>
                    </a:lnTo>
                    <a:lnTo>
                      <a:pt x="608" y="216"/>
                    </a:lnTo>
                    <a:lnTo>
                      <a:pt x="615" y="222"/>
                    </a:lnTo>
                    <a:lnTo>
                      <a:pt x="615" y="225"/>
                    </a:lnTo>
                    <a:lnTo>
                      <a:pt x="616" y="228"/>
                    </a:lnTo>
                    <a:lnTo>
                      <a:pt x="616" y="231"/>
                    </a:lnTo>
                    <a:lnTo>
                      <a:pt x="616" y="235"/>
                    </a:lnTo>
                    <a:lnTo>
                      <a:pt x="615" y="236"/>
                    </a:lnTo>
                    <a:lnTo>
                      <a:pt x="614" y="237"/>
                    </a:lnTo>
                    <a:lnTo>
                      <a:pt x="612" y="237"/>
                    </a:lnTo>
                    <a:lnTo>
                      <a:pt x="610" y="237"/>
                    </a:lnTo>
                    <a:close/>
                  </a:path>
                </a:pathLst>
              </a:custGeom>
              <a:solidFill>
                <a:srgbClr val="DDC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2" name="Freeform 42"/>
              <p:cNvSpPr>
                <a:spLocks/>
              </p:cNvSpPr>
              <p:nvPr/>
            </p:nvSpPr>
            <p:spPr bwMode="auto">
              <a:xfrm>
                <a:off x="2312" y="3224"/>
                <a:ext cx="673" cy="230"/>
              </a:xfrm>
              <a:custGeom>
                <a:avLst/>
                <a:gdLst>
                  <a:gd name="T0" fmla="*/ 12194 w 321"/>
                  <a:gd name="T1" fmla="*/ 5006 h 106"/>
                  <a:gd name="T2" fmla="*/ 11632 w 321"/>
                  <a:gd name="T3" fmla="*/ 4906 h 106"/>
                  <a:gd name="T4" fmla="*/ 10487 w 321"/>
                  <a:gd name="T5" fmla="*/ 4813 h 106"/>
                  <a:gd name="T6" fmla="*/ 9235 w 321"/>
                  <a:gd name="T7" fmla="*/ 4717 h 106"/>
                  <a:gd name="T8" fmla="*/ 7420 w 321"/>
                  <a:gd name="T9" fmla="*/ 4567 h 106"/>
                  <a:gd name="T10" fmla="*/ 4462 w 321"/>
                  <a:gd name="T11" fmla="*/ 4322 h 106"/>
                  <a:gd name="T12" fmla="*/ 0 w 321"/>
                  <a:gd name="T13" fmla="*/ 3992 h 106"/>
                  <a:gd name="T14" fmla="*/ 1336 w 321"/>
                  <a:gd name="T15" fmla="*/ 3658 h 106"/>
                  <a:gd name="T16" fmla="*/ 2765 w 321"/>
                  <a:gd name="T17" fmla="*/ 3565 h 106"/>
                  <a:gd name="T18" fmla="*/ 3403 w 321"/>
                  <a:gd name="T19" fmla="*/ 3281 h 106"/>
                  <a:gd name="T20" fmla="*/ 2839 w 321"/>
                  <a:gd name="T21" fmla="*/ 3216 h 106"/>
                  <a:gd name="T22" fmla="*/ 2220 w 321"/>
                  <a:gd name="T23" fmla="*/ 3168 h 106"/>
                  <a:gd name="T24" fmla="*/ 2027 w 321"/>
                  <a:gd name="T25" fmla="*/ 3083 h 106"/>
                  <a:gd name="T26" fmla="*/ 2361 w 321"/>
                  <a:gd name="T27" fmla="*/ 2838 h 106"/>
                  <a:gd name="T28" fmla="*/ 3520 w 321"/>
                  <a:gd name="T29" fmla="*/ 2636 h 106"/>
                  <a:gd name="T30" fmla="*/ 4654 w 321"/>
                  <a:gd name="T31" fmla="*/ 2391 h 106"/>
                  <a:gd name="T32" fmla="*/ 4422 w 321"/>
                  <a:gd name="T33" fmla="*/ 2174 h 106"/>
                  <a:gd name="T34" fmla="*/ 3688 w 321"/>
                  <a:gd name="T35" fmla="*/ 2174 h 106"/>
                  <a:gd name="T36" fmla="*/ 3034 w 321"/>
                  <a:gd name="T37" fmla="*/ 2218 h 106"/>
                  <a:gd name="T38" fmla="*/ 3034 w 321"/>
                  <a:gd name="T39" fmla="*/ 2011 h 106"/>
                  <a:gd name="T40" fmla="*/ 3556 w 321"/>
                  <a:gd name="T41" fmla="*/ 1686 h 106"/>
                  <a:gd name="T42" fmla="*/ 4212 w 321"/>
                  <a:gd name="T43" fmla="*/ 1482 h 106"/>
                  <a:gd name="T44" fmla="*/ 4176 w 321"/>
                  <a:gd name="T45" fmla="*/ 1154 h 106"/>
                  <a:gd name="T46" fmla="*/ 5388 w 321"/>
                  <a:gd name="T47" fmla="*/ 532 h 106"/>
                  <a:gd name="T48" fmla="*/ 6682 w 321"/>
                  <a:gd name="T49" fmla="*/ 156 h 106"/>
                  <a:gd name="T50" fmla="*/ 7944 w 321"/>
                  <a:gd name="T51" fmla="*/ 0 h 106"/>
                  <a:gd name="T52" fmla="*/ 9271 w 321"/>
                  <a:gd name="T53" fmla="*/ 156 h 106"/>
                  <a:gd name="T54" fmla="*/ 10646 w 321"/>
                  <a:gd name="T55" fmla="*/ 490 h 106"/>
                  <a:gd name="T56" fmla="*/ 10378 w 321"/>
                  <a:gd name="T57" fmla="*/ 621 h 106"/>
                  <a:gd name="T58" fmla="*/ 9160 w 321"/>
                  <a:gd name="T59" fmla="*/ 575 h 106"/>
                  <a:gd name="T60" fmla="*/ 7982 w 321"/>
                  <a:gd name="T61" fmla="*/ 532 h 106"/>
                  <a:gd name="T62" fmla="*/ 7279 w 321"/>
                  <a:gd name="T63" fmla="*/ 621 h 106"/>
                  <a:gd name="T64" fmla="*/ 6646 w 321"/>
                  <a:gd name="T65" fmla="*/ 820 h 106"/>
                  <a:gd name="T66" fmla="*/ 6646 w 321"/>
                  <a:gd name="T67" fmla="*/ 1063 h 106"/>
                  <a:gd name="T68" fmla="*/ 7900 w 321"/>
                  <a:gd name="T69" fmla="*/ 1063 h 106"/>
                  <a:gd name="T70" fmla="*/ 9196 w 321"/>
                  <a:gd name="T71" fmla="*/ 1063 h 106"/>
                  <a:gd name="T72" fmla="*/ 10531 w 321"/>
                  <a:gd name="T73" fmla="*/ 1196 h 106"/>
                  <a:gd name="T74" fmla="*/ 11825 w 321"/>
                  <a:gd name="T75" fmla="*/ 1482 h 106"/>
                  <a:gd name="T76" fmla="*/ 12967 w 321"/>
                  <a:gd name="T77" fmla="*/ 2105 h 106"/>
                  <a:gd name="T78" fmla="*/ 13003 w 321"/>
                  <a:gd name="T79" fmla="*/ 2307 h 106"/>
                  <a:gd name="T80" fmla="*/ 12927 w 321"/>
                  <a:gd name="T81" fmla="*/ 2350 h 106"/>
                  <a:gd name="T82" fmla="*/ 12439 w 321"/>
                  <a:gd name="T83" fmla="*/ 2307 h 106"/>
                  <a:gd name="T84" fmla="*/ 10858 w 321"/>
                  <a:gd name="T85" fmla="*/ 2011 h 106"/>
                  <a:gd name="T86" fmla="*/ 8910 w 321"/>
                  <a:gd name="T87" fmla="*/ 1972 h 106"/>
                  <a:gd name="T88" fmla="*/ 7011 w 321"/>
                  <a:gd name="T89" fmla="*/ 2011 h 106"/>
                  <a:gd name="T90" fmla="*/ 6026 w 321"/>
                  <a:gd name="T91" fmla="*/ 2174 h 106"/>
                  <a:gd name="T92" fmla="*/ 7328 w 321"/>
                  <a:gd name="T93" fmla="*/ 2307 h 106"/>
                  <a:gd name="T94" fmla="*/ 9043 w 321"/>
                  <a:gd name="T95" fmla="*/ 2350 h 106"/>
                  <a:gd name="T96" fmla="*/ 10747 w 321"/>
                  <a:gd name="T97" fmla="*/ 2504 h 106"/>
                  <a:gd name="T98" fmla="*/ 12194 w 321"/>
                  <a:gd name="T99" fmla="*/ 2636 h 106"/>
                  <a:gd name="T100" fmla="*/ 12967 w 321"/>
                  <a:gd name="T101" fmla="*/ 2994 h 106"/>
                  <a:gd name="T102" fmla="*/ 12848 w 321"/>
                  <a:gd name="T103" fmla="*/ 3565 h 106"/>
                  <a:gd name="T104" fmla="*/ 11556 w 321"/>
                  <a:gd name="T105" fmla="*/ 3216 h 106"/>
                  <a:gd name="T106" fmla="*/ 8866 w 321"/>
                  <a:gd name="T107" fmla="*/ 3168 h 106"/>
                  <a:gd name="T108" fmla="*/ 6682 w 321"/>
                  <a:gd name="T109" fmla="*/ 3372 h 106"/>
                  <a:gd name="T110" fmla="*/ 8910 w 321"/>
                  <a:gd name="T111" fmla="*/ 3450 h 106"/>
                  <a:gd name="T112" fmla="*/ 11296 w 321"/>
                  <a:gd name="T113" fmla="*/ 3695 h 106"/>
                  <a:gd name="T114" fmla="*/ 12756 w 321"/>
                  <a:gd name="T115" fmla="*/ 4435 h 106"/>
                  <a:gd name="T116" fmla="*/ 12347 w 321"/>
                  <a:gd name="T117" fmla="*/ 5099 h 10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1"/>
                  <a:gd name="T178" fmla="*/ 0 h 106"/>
                  <a:gd name="T179" fmla="*/ 321 w 321"/>
                  <a:gd name="T180" fmla="*/ 106 h 10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1" h="106">
                    <a:moveTo>
                      <a:pt x="305" y="106"/>
                    </a:moveTo>
                    <a:lnTo>
                      <a:pt x="303" y="105"/>
                    </a:lnTo>
                    <a:lnTo>
                      <a:pt x="301" y="104"/>
                    </a:lnTo>
                    <a:lnTo>
                      <a:pt x="300" y="104"/>
                    </a:lnTo>
                    <a:lnTo>
                      <a:pt x="298" y="103"/>
                    </a:lnTo>
                    <a:lnTo>
                      <a:pt x="287" y="102"/>
                    </a:lnTo>
                    <a:lnTo>
                      <a:pt x="277" y="101"/>
                    </a:lnTo>
                    <a:lnTo>
                      <a:pt x="268" y="101"/>
                    </a:lnTo>
                    <a:lnTo>
                      <a:pt x="259" y="100"/>
                    </a:lnTo>
                    <a:lnTo>
                      <a:pt x="250" y="99"/>
                    </a:lnTo>
                    <a:lnTo>
                      <a:pt x="239" y="98"/>
                    </a:lnTo>
                    <a:lnTo>
                      <a:pt x="228" y="98"/>
                    </a:lnTo>
                    <a:lnTo>
                      <a:pt x="215" y="97"/>
                    </a:lnTo>
                    <a:lnTo>
                      <a:pt x="200" y="96"/>
                    </a:lnTo>
                    <a:lnTo>
                      <a:pt x="183" y="95"/>
                    </a:lnTo>
                    <a:lnTo>
                      <a:pt x="162" y="93"/>
                    </a:lnTo>
                    <a:lnTo>
                      <a:pt x="137" y="92"/>
                    </a:lnTo>
                    <a:lnTo>
                      <a:pt x="110" y="90"/>
                    </a:lnTo>
                    <a:lnTo>
                      <a:pt x="78" y="88"/>
                    </a:lnTo>
                    <a:lnTo>
                      <a:pt x="42" y="86"/>
                    </a:lnTo>
                    <a:lnTo>
                      <a:pt x="0" y="83"/>
                    </a:lnTo>
                    <a:lnTo>
                      <a:pt x="10" y="79"/>
                    </a:lnTo>
                    <a:lnTo>
                      <a:pt x="21" y="77"/>
                    </a:lnTo>
                    <a:lnTo>
                      <a:pt x="33" y="76"/>
                    </a:lnTo>
                    <a:lnTo>
                      <a:pt x="45" y="75"/>
                    </a:lnTo>
                    <a:lnTo>
                      <a:pt x="57" y="75"/>
                    </a:lnTo>
                    <a:lnTo>
                      <a:pt x="68" y="74"/>
                    </a:lnTo>
                    <a:lnTo>
                      <a:pt x="79" y="72"/>
                    </a:lnTo>
                    <a:lnTo>
                      <a:pt x="89" y="68"/>
                    </a:lnTo>
                    <a:lnTo>
                      <a:pt x="84" y="68"/>
                    </a:lnTo>
                    <a:lnTo>
                      <a:pt x="79" y="67"/>
                    </a:lnTo>
                    <a:lnTo>
                      <a:pt x="74" y="67"/>
                    </a:lnTo>
                    <a:lnTo>
                      <a:pt x="70" y="67"/>
                    </a:lnTo>
                    <a:lnTo>
                      <a:pt x="65" y="67"/>
                    </a:lnTo>
                    <a:lnTo>
                      <a:pt x="60" y="67"/>
                    </a:lnTo>
                    <a:lnTo>
                      <a:pt x="55" y="66"/>
                    </a:lnTo>
                    <a:lnTo>
                      <a:pt x="50" y="66"/>
                    </a:lnTo>
                    <a:lnTo>
                      <a:pt x="50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0" y="62"/>
                    </a:lnTo>
                    <a:lnTo>
                      <a:pt x="58" y="59"/>
                    </a:lnTo>
                    <a:lnTo>
                      <a:pt x="67" y="57"/>
                    </a:lnTo>
                    <a:lnTo>
                      <a:pt x="77" y="56"/>
                    </a:lnTo>
                    <a:lnTo>
                      <a:pt x="87" y="55"/>
                    </a:lnTo>
                    <a:lnTo>
                      <a:pt x="97" y="54"/>
                    </a:lnTo>
                    <a:lnTo>
                      <a:pt x="106" y="52"/>
                    </a:lnTo>
                    <a:lnTo>
                      <a:pt x="115" y="50"/>
                    </a:lnTo>
                    <a:lnTo>
                      <a:pt x="123" y="47"/>
                    </a:lnTo>
                    <a:lnTo>
                      <a:pt x="116" y="46"/>
                    </a:lnTo>
                    <a:lnTo>
                      <a:pt x="109" y="45"/>
                    </a:lnTo>
                    <a:lnTo>
                      <a:pt x="103" y="45"/>
                    </a:lnTo>
                    <a:lnTo>
                      <a:pt x="97" y="45"/>
                    </a:lnTo>
                    <a:lnTo>
                      <a:pt x="91" y="45"/>
                    </a:lnTo>
                    <a:lnTo>
                      <a:pt x="86" y="45"/>
                    </a:lnTo>
                    <a:lnTo>
                      <a:pt x="80" y="46"/>
                    </a:lnTo>
                    <a:lnTo>
                      <a:pt x="75" y="46"/>
                    </a:lnTo>
                    <a:lnTo>
                      <a:pt x="75" y="45"/>
                    </a:lnTo>
                    <a:lnTo>
                      <a:pt x="75" y="43"/>
                    </a:lnTo>
                    <a:lnTo>
                      <a:pt x="75" y="42"/>
                    </a:lnTo>
                    <a:lnTo>
                      <a:pt x="75" y="41"/>
                    </a:lnTo>
                    <a:lnTo>
                      <a:pt x="81" y="37"/>
                    </a:lnTo>
                    <a:lnTo>
                      <a:pt x="88" y="35"/>
                    </a:lnTo>
                    <a:lnTo>
                      <a:pt x="96" y="35"/>
                    </a:lnTo>
                    <a:lnTo>
                      <a:pt x="104" y="33"/>
                    </a:lnTo>
                    <a:lnTo>
                      <a:pt x="104" y="31"/>
                    </a:lnTo>
                    <a:lnTo>
                      <a:pt x="104" y="29"/>
                    </a:lnTo>
                    <a:lnTo>
                      <a:pt x="103" y="27"/>
                    </a:lnTo>
                    <a:lnTo>
                      <a:pt x="103" y="24"/>
                    </a:lnTo>
                    <a:lnTo>
                      <a:pt x="113" y="19"/>
                    </a:lnTo>
                    <a:lnTo>
                      <a:pt x="123" y="14"/>
                    </a:lnTo>
                    <a:lnTo>
                      <a:pt x="133" y="11"/>
                    </a:lnTo>
                    <a:lnTo>
                      <a:pt x="144" y="7"/>
                    </a:lnTo>
                    <a:lnTo>
                      <a:pt x="154" y="5"/>
                    </a:lnTo>
                    <a:lnTo>
                      <a:pt x="165" y="3"/>
                    </a:lnTo>
                    <a:lnTo>
                      <a:pt x="175" y="1"/>
                    </a:lnTo>
                    <a:lnTo>
                      <a:pt x="186" y="1"/>
                    </a:lnTo>
                    <a:lnTo>
                      <a:pt x="196" y="0"/>
                    </a:lnTo>
                    <a:lnTo>
                      <a:pt x="207" y="1"/>
                    </a:lnTo>
                    <a:lnTo>
                      <a:pt x="218" y="2"/>
                    </a:lnTo>
                    <a:lnTo>
                      <a:pt x="229" y="3"/>
                    </a:lnTo>
                    <a:lnTo>
                      <a:pt x="240" y="5"/>
                    </a:lnTo>
                    <a:lnTo>
                      <a:pt x="251" y="7"/>
                    </a:lnTo>
                    <a:lnTo>
                      <a:pt x="263" y="10"/>
                    </a:lnTo>
                    <a:lnTo>
                      <a:pt x="275" y="14"/>
                    </a:lnTo>
                    <a:lnTo>
                      <a:pt x="265" y="14"/>
                    </a:lnTo>
                    <a:lnTo>
                      <a:pt x="256" y="13"/>
                    </a:lnTo>
                    <a:lnTo>
                      <a:pt x="246" y="13"/>
                    </a:lnTo>
                    <a:lnTo>
                      <a:pt x="236" y="12"/>
                    </a:lnTo>
                    <a:lnTo>
                      <a:pt x="226" y="12"/>
                    </a:lnTo>
                    <a:lnTo>
                      <a:pt x="217" y="12"/>
                    </a:lnTo>
                    <a:lnTo>
                      <a:pt x="207" y="11"/>
                    </a:lnTo>
                    <a:lnTo>
                      <a:pt x="197" y="11"/>
                    </a:lnTo>
                    <a:lnTo>
                      <a:pt x="191" y="12"/>
                    </a:lnTo>
                    <a:lnTo>
                      <a:pt x="185" y="13"/>
                    </a:lnTo>
                    <a:lnTo>
                      <a:pt x="180" y="13"/>
                    </a:lnTo>
                    <a:lnTo>
                      <a:pt x="174" y="14"/>
                    </a:lnTo>
                    <a:lnTo>
                      <a:pt x="169" y="16"/>
                    </a:lnTo>
                    <a:lnTo>
                      <a:pt x="164" y="17"/>
                    </a:lnTo>
                    <a:lnTo>
                      <a:pt x="159" y="19"/>
                    </a:lnTo>
                    <a:lnTo>
                      <a:pt x="153" y="21"/>
                    </a:lnTo>
                    <a:lnTo>
                      <a:pt x="164" y="22"/>
                    </a:lnTo>
                    <a:lnTo>
                      <a:pt x="174" y="22"/>
                    </a:lnTo>
                    <a:lnTo>
                      <a:pt x="184" y="22"/>
                    </a:lnTo>
                    <a:lnTo>
                      <a:pt x="195" y="22"/>
                    </a:lnTo>
                    <a:lnTo>
                      <a:pt x="205" y="22"/>
                    </a:lnTo>
                    <a:lnTo>
                      <a:pt x="216" y="22"/>
                    </a:lnTo>
                    <a:lnTo>
                      <a:pt x="227" y="22"/>
                    </a:lnTo>
                    <a:lnTo>
                      <a:pt x="239" y="23"/>
                    </a:lnTo>
                    <a:lnTo>
                      <a:pt x="250" y="23"/>
                    </a:lnTo>
                    <a:lnTo>
                      <a:pt x="260" y="25"/>
                    </a:lnTo>
                    <a:lnTo>
                      <a:pt x="271" y="26"/>
                    </a:lnTo>
                    <a:lnTo>
                      <a:pt x="282" y="28"/>
                    </a:lnTo>
                    <a:lnTo>
                      <a:pt x="292" y="31"/>
                    </a:lnTo>
                    <a:lnTo>
                      <a:pt x="302" y="35"/>
                    </a:lnTo>
                    <a:lnTo>
                      <a:pt x="311" y="39"/>
                    </a:lnTo>
                    <a:lnTo>
                      <a:pt x="320" y="44"/>
                    </a:lnTo>
                    <a:lnTo>
                      <a:pt x="320" y="45"/>
                    </a:lnTo>
                    <a:lnTo>
                      <a:pt x="321" y="46"/>
                    </a:lnTo>
                    <a:lnTo>
                      <a:pt x="321" y="48"/>
                    </a:lnTo>
                    <a:lnTo>
                      <a:pt x="321" y="49"/>
                    </a:lnTo>
                    <a:lnTo>
                      <a:pt x="320" y="49"/>
                    </a:lnTo>
                    <a:lnTo>
                      <a:pt x="319" y="49"/>
                    </a:lnTo>
                    <a:lnTo>
                      <a:pt x="317" y="49"/>
                    </a:lnTo>
                    <a:lnTo>
                      <a:pt x="313" y="49"/>
                    </a:lnTo>
                    <a:lnTo>
                      <a:pt x="307" y="48"/>
                    </a:lnTo>
                    <a:lnTo>
                      <a:pt x="298" y="47"/>
                    </a:lnTo>
                    <a:lnTo>
                      <a:pt x="285" y="45"/>
                    </a:lnTo>
                    <a:lnTo>
                      <a:pt x="268" y="42"/>
                    </a:lnTo>
                    <a:lnTo>
                      <a:pt x="252" y="42"/>
                    </a:lnTo>
                    <a:lnTo>
                      <a:pt x="236" y="41"/>
                    </a:lnTo>
                    <a:lnTo>
                      <a:pt x="220" y="41"/>
                    </a:lnTo>
                    <a:lnTo>
                      <a:pt x="204" y="41"/>
                    </a:lnTo>
                    <a:lnTo>
                      <a:pt x="188" y="42"/>
                    </a:lnTo>
                    <a:lnTo>
                      <a:pt x="173" y="42"/>
                    </a:lnTo>
                    <a:lnTo>
                      <a:pt x="158" y="43"/>
                    </a:lnTo>
                    <a:lnTo>
                      <a:pt x="142" y="44"/>
                    </a:lnTo>
                    <a:lnTo>
                      <a:pt x="149" y="45"/>
                    </a:lnTo>
                    <a:lnTo>
                      <a:pt x="158" y="46"/>
                    </a:lnTo>
                    <a:lnTo>
                      <a:pt x="169" y="47"/>
                    </a:lnTo>
                    <a:lnTo>
                      <a:pt x="181" y="48"/>
                    </a:lnTo>
                    <a:lnTo>
                      <a:pt x="194" y="48"/>
                    </a:lnTo>
                    <a:lnTo>
                      <a:pt x="208" y="49"/>
                    </a:lnTo>
                    <a:lnTo>
                      <a:pt x="223" y="49"/>
                    </a:lnTo>
                    <a:lnTo>
                      <a:pt x="237" y="50"/>
                    </a:lnTo>
                    <a:lnTo>
                      <a:pt x="252" y="51"/>
                    </a:lnTo>
                    <a:lnTo>
                      <a:pt x="265" y="52"/>
                    </a:lnTo>
                    <a:lnTo>
                      <a:pt x="279" y="53"/>
                    </a:lnTo>
                    <a:lnTo>
                      <a:pt x="291" y="54"/>
                    </a:lnTo>
                    <a:lnTo>
                      <a:pt x="301" y="55"/>
                    </a:lnTo>
                    <a:lnTo>
                      <a:pt x="310" y="57"/>
                    </a:lnTo>
                    <a:lnTo>
                      <a:pt x="316" y="59"/>
                    </a:lnTo>
                    <a:lnTo>
                      <a:pt x="320" y="62"/>
                    </a:lnTo>
                    <a:lnTo>
                      <a:pt x="319" y="68"/>
                    </a:lnTo>
                    <a:lnTo>
                      <a:pt x="318" y="72"/>
                    </a:lnTo>
                    <a:lnTo>
                      <a:pt x="317" y="74"/>
                    </a:lnTo>
                    <a:lnTo>
                      <a:pt x="316" y="75"/>
                    </a:lnTo>
                    <a:lnTo>
                      <a:pt x="303" y="70"/>
                    </a:lnTo>
                    <a:lnTo>
                      <a:pt x="285" y="67"/>
                    </a:lnTo>
                    <a:lnTo>
                      <a:pt x="264" y="66"/>
                    </a:lnTo>
                    <a:lnTo>
                      <a:pt x="242" y="65"/>
                    </a:lnTo>
                    <a:lnTo>
                      <a:pt x="219" y="66"/>
                    </a:lnTo>
                    <a:lnTo>
                      <a:pt x="198" y="67"/>
                    </a:lnTo>
                    <a:lnTo>
                      <a:pt x="179" y="69"/>
                    </a:lnTo>
                    <a:lnTo>
                      <a:pt x="165" y="70"/>
                    </a:lnTo>
                    <a:lnTo>
                      <a:pt x="183" y="71"/>
                    </a:lnTo>
                    <a:lnTo>
                      <a:pt x="201" y="72"/>
                    </a:lnTo>
                    <a:lnTo>
                      <a:pt x="220" y="72"/>
                    </a:lnTo>
                    <a:lnTo>
                      <a:pt x="240" y="73"/>
                    </a:lnTo>
                    <a:lnTo>
                      <a:pt x="260" y="75"/>
                    </a:lnTo>
                    <a:lnTo>
                      <a:pt x="279" y="77"/>
                    </a:lnTo>
                    <a:lnTo>
                      <a:pt x="297" y="81"/>
                    </a:lnTo>
                    <a:lnTo>
                      <a:pt x="315" y="86"/>
                    </a:lnTo>
                    <a:lnTo>
                      <a:pt x="315" y="92"/>
                    </a:lnTo>
                    <a:lnTo>
                      <a:pt x="314" y="99"/>
                    </a:lnTo>
                    <a:lnTo>
                      <a:pt x="311" y="104"/>
                    </a:lnTo>
                    <a:lnTo>
                      <a:pt x="305" y="106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3" name="Freeform 43"/>
              <p:cNvSpPr>
                <a:spLocks/>
              </p:cNvSpPr>
              <p:nvPr/>
            </p:nvSpPr>
            <p:spPr bwMode="auto">
              <a:xfrm>
                <a:off x="3224" y="2951"/>
                <a:ext cx="1279" cy="503"/>
              </a:xfrm>
              <a:custGeom>
                <a:avLst/>
                <a:gdLst>
                  <a:gd name="T0" fmla="*/ 509 w 613"/>
                  <a:gd name="T1" fmla="*/ 10276 h 231"/>
                  <a:gd name="T2" fmla="*/ 4263 w 613"/>
                  <a:gd name="T3" fmla="*/ 6813 h 231"/>
                  <a:gd name="T4" fmla="*/ 5569 w 613"/>
                  <a:gd name="T5" fmla="*/ 5823 h 231"/>
                  <a:gd name="T6" fmla="*/ 6996 w 613"/>
                  <a:gd name="T7" fmla="*/ 4989 h 231"/>
                  <a:gd name="T8" fmla="*/ 4515 w 613"/>
                  <a:gd name="T9" fmla="*/ 5979 h 231"/>
                  <a:gd name="T10" fmla="*/ 1237 w 613"/>
                  <a:gd name="T11" fmla="*/ 9013 h 231"/>
                  <a:gd name="T12" fmla="*/ 0 w 613"/>
                  <a:gd name="T13" fmla="*/ 10099 h 231"/>
                  <a:gd name="T14" fmla="*/ 2408 w 613"/>
                  <a:gd name="T15" fmla="*/ 6990 h 231"/>
                  <a:gd name="T16" fmla="*/ 6996 w 613"/>
                  <a:gd name="T17" fmla="*/ 3874 h 231"/>
                  <a:gd name="T18" fmla="*/ 8150 w 613"/>
                  <a:gd name="T19" fmla="*/ 3375 h 231"/>
                  <a:gd name="T20" fmla="*/ 4114 w 613"/>
                  <a:gd name="T21" fmla="*/ 4603 h 231"/>
                  <a:gd name="T22" fmla="*/ 661 w 613"/>
                  <a:gd name="T23" fmla="*/ 7980 h 231"/>
                  <a:gd name="T24" fmla="*/ 753 w 613"/>
                  <a:gd name="T25" fmla="*/ 6567 h 231"/>
                  <a:gd name="T26" fmla="*/ 3209 w 613"/>
                  <a:gd name="T27" fmla="*/ 4446 h 231"/>
                  <a:gd name="T28" fmla="*/ 6051 w 613"/>
                  <a:gd name="T29" fmla="*/ 2447 h 231"/>
                  <a:gd name="T30" fmla="*/ 8738 w 613"/>
                  <a:gd name="T31" fmla="*/ 1664 h 231"/>
                  <a:gd name="T32" fmla="*/ 10048 w 613"/>
                  <a:gd name="T33" fmla="*/ 1324 h 231"/>
                  <a:gd name="T34" fmla="*/ 6211 w 613"/>
                  <a:gd name="T35" fmla="*/ 1703 h 231"/>
                  <a:gd name="T36" fmla="*/ 2216 w 613"/>
                  <a:gd name="T37" fmla="*/ 4788 h 231"/>
                  <a:gd name="T38" fmla="*/ 317 w 613"/>
                  <a:gd name="T39" fmla="*/ 5078 h 231"/>
                  <a:gd name="T40" fmla="*/ 3562 w 613"/>
                  <a:gd name="T41" fmla="*/ 2291 h 231"/>
                  <a:gd name="T42" fmla="*/ 7833 w 613"/>
                  <a:gd name="T43" fmla="*/ 246 h 231"/>
                  <a:gd name="T44" fmla="*/ 10918 w 613"/>
                  <a:gd name="T45" fmla="*/ 383 h 231"/>
                  <a:gd name="T46" fmla="*/ 13608 w 613"/>
                  <a:gd name="T47" fmla="*/ 2944 h 231"/>
                  <a:gd name="T48" fmla="*/ 17078 w 613"/>
                  <a:gd name="T49" fmla="*/ 4851 h 231"/>
                  <a:gd name="T50" fmla="*/ 21228 w 613"/>
                  <a:gd name="T51" fmla="*/ 4989 h 231"/>
                  <a:gd name="T52" fmla="*/ 23368 w 613"/>
                  <a:gd name="T53" fmla="*/ 4409 h 231"/>
                  <a:gd name="T54" fmla="*/ 21509 w 613"/>
                  <a:gd name="T55" fmla="*/ 5577 h 231"/>
                  <a:gd name="T56" fmla="*/ 17286 w 613"/>
                  <a:gd name="T57" fmla="*/ 5618 h 231"/>
                  <a:gd name="T58" fmla="*/ 13760 w 613"/>
                  <a:gd name="T59" fmla="*/ 3954 h 231"/>
                  <a:gd name="T60" fmla="*/ 13207 w 613"/>
                  <a:gd name="T61" fmla="*/ 3571 h 231"/>
                  <a:gd name="T62" fmla="*/ 14632 w 613"/>
                  <a:gd name="T63" fmla="*/ 5154 h 231"/>
                  <a:gd name="T64" fmla="*/ 19220 w 613"/>
                  <a:gd name="T65" fmla="*/ 6515 h 231"/>
                  <a:gd name="T66" fmla="*/ 23291 w 613"/>
                  <a:gd name="T67" fmla="*/ 5533 h 231"/>
                  <a:gd name="T68" fmla="*/ 23725 w 613"/>
                  <a:gd name="T69" fmla="*/ 6515 h 231"/>
                  <a:gd name="T70" fmla="*/ 21144 w 613"/>
                  <a:gd name="T71" fmla="*/ 7236 h 231"/>
                  <a:gd name="T72" fmla="*/ 16604 w 613"/>
                  <a:gd name="T73" fmla="*/ 6990 h 231"/>
                  <a:gd name="T74" fmla="*/ 12373 w 613"/>
                  <a:gd name="T75" fmla="*/ 4788 h 231"/>
                  <a:gd name="T76" fmla="*/ 10991 w 613"/>
                  <a:gd name="T77" fmla="*/ 4788 h 231"/>
                  <a:gd name="T78" fmla="*/ 13170 w 613"/>
                  <a:gd name="T79" fmla="*/ 5733 h 231"/>
                  <a:gd name="T80" fmla="*/ 16485 w 613"/>
                  <a:gd name="T81" fmla="*/ 7486 h 231"/>
                  <a:gd name="T82" fmla="*/ 20318 w 613"/>
                  <a:gd name="T83" fmla="*/ 7980 h 231"/>
                  <a:gd name="T84" fmla="*/ 23917 w 613"/>
                  <a:gd name="T85" fmla="*/ 7197 h 231"/>
                  <a:gd name="T86" fmla="*/ 23809 w 613"/>
                  <a:gd name="T87" fmla="*/ 7937 h 231"/>
                  <a:gd name="T88" fmla="*/ 20483 w 613"/>
                  <a:gd name="T89" fmla="*/ 8568 h 231"/>
                  <a:gd name="T90" fmla="*/ 15615 w 613"/>
                  <a:gd name="T91" fmla="*/ 8118 h 231"/>
                  <a:gd name="T92" fmla="*/ 12525 w 613"/>
                  <a:gd name="T93" fmla="*/ 6700 h 231"/>
                  <a:gd name="T94" fmla="*/ 17831 w 613"/>
                  <a:gd name="T95" fmla="*/ 9302 h 231"/>
                  <a:gd name="T96" fmla="*/ 22780 w 613"/>
                  <a:gd name="T97" fmla="*/ 8516 h 231"/>
                  <a:gd name="T98" fmla="*/ 23477 w 613"/>
                  <a:gd name="T99" fmla="*/ 9198 h 231"/>
                  <a:gd name="T100" fmla="*/ 18348 w 613"/>
                  <a:gd name="T101" fmla="*/ 10023 h 231"/>
                  <a:gd name="T102" fmla="*/ 14440 w 613"/>
                  <a:gd name="T103" fmla="*/ 8858 h 231"/>
                  <a:gd name="T104" fmla="*/ 11027 w 613"/>
                  <a:gd name="T105" fmla="*/ 6742 h 231"/>
                  <a:gd name="T106" fmla="*/ 6522 w 613"/>
                  <a:gd name="T107" fmla="*/ 6225 h 231"/>
                  <a:gd name="T108" fmla="*/ 2408 w 613"/>
                  <a:gd name="T109" fmla="*/ 9302 h 231"/>
                  <a:gd name="T110" fmla="*/ 117 w 613"/>
                  <a:gd name="T111" fmla="*/ 11266 h 23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13"/>
                  <a:gd name="T169" fmla="*/ 0 h 231"/>
                  <a:gd name="T170" fmla="*/ 613 w 613"/>
                  <a:gd name="T171" fmla="*/ 231 h 23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13" h="231">
                    <a:moveTo>
                      <a:pt x="2" y="230"/>
                    </a:moveTo>
                    <a:lnTo>
                      <a:pt x="2" y="227"/>
                    </a:lnTo>
                    <a:lnTo>
                      <a:pt x="2" y="224"/>
                    </a:lnTo>
                    <a:lnTo>
                      <a:pt x="1" y="221"/>
                    </a:lnTo>
                    <a:lnTo>
                      <a:pt x="1" y="218"/>
                    </a:lnTo>
                    <a:lnTo>
                      <a:pt x="6" y="215"/>
                    </a:lnTo>
                    <a:lnTo>
                      <a:pt x="13" y="210"/>
                    </a:lnTo>
                    <a:lnTo>
                      <a:pt x="22" y="204"/>
                    </a:lnTo>
                    <a:lnTo>
                      <a:pt x="33" y="195"/>
                    </a:lnTo>
                    <a:lnTo>
                      <a:pt x="46" y="185"/>
                    </a:lnTo>
                    <a:lnTo>
                      <a:pt x="62" y="173"/>
                    </a:lnTo>
                    <a:lnTo>
                      <a:pt x="81" y="159"/>
                    </a:lnTo>
                    <a:lnTo>
                      <a:pt x="103" y="142"/>
                    </a:lnTo>
                    <a:lnTo>
                      <a:pt x="108" y="139"/>
                    </a:lnTo>
                    <a:lnTo>
                      <a:pt x="112" y="136"/>
                    </a:lnTo>
                    <a:lnTo>
                      <a:pt x="117" y="133"/>
                    </a:lnTo>
                    <a:lnTo>
                      <a:pt x="122" y="130"/>
                    </a:lnTo>
                    <a:lnTo>
                      <a:pt x="126" y="127"/>
                    </a:lnTo>
                    <a:lnTo>
                      <a:pt x="131" y="124"/>
                    </a:lnTo>
                    <a:lnTo>
                      <a:pt x="136" y="122"/>
                    </a:lnTo>
                    <a:lnTo>
                      <a:pt x="141" y="119"/>
                    </a:lnTo>
                    <a:lnTo>
                      <a:pt x="153" y="114"/>
                    </a:lnTo>
                    <a:lnTo>
                      <a:pt x="161" y="110"/>
                    </a:lnTo>
                    <a:lnTo>
                      <a:pt x="168" y="107"/>
                    </a:lnTo>
                    <a:lnTo>
                      <a:pt x="172" y="105"/>
                    </a:lnTo>
                    <a:lnTo>
                      <a:pt x="175" y="103"/>
                    </a:lnTo>
                    <a:lnTo>
                      <a:pt x="176" y="102"/>
                    </a:lnTo>
                    <a:lnTo>
                      <a:pt x="177" y="102"/>
                    </a:lnTo>
                    <a:lnTo>
                      <a:pt x="178" y="101"/>
                    </a:lnTo>
                    <a:lnTo>
                      <a:pt x="170" y="100"/>
                    </a:lnTo>
                    <a:lnTo>
                      <a:pt x="161" y="101"/>
                    </a:lnTo>
                    <a:lnTo>
                      <a:pt x="150" y="104"/>
                    </a:lnTo>
                    <a:lnTo>
                      <a:pt x="139" y="109"/>
                    </a:lnTo>
                    <a:lnTo>
                      <a:pt x="127" y="115"/>
                    </a:lnTo>
                    <a:lnTo>
                      <a:pt x="114" y="122"/>
                    </a:lnTo>
                    <a:lnTo>
                      <a:pt x="101" y="130"/>
                    </a:lnTo>
                    <a:lnTo>
                      <a:pt x="89" y="139"/>
                    </a:lnTo>
                    <a:lnTo>
                      <a:pt x="76" y="148"/>
                    </a:lnTo>
                    <a:lnTo>
                      <a:pt x="64" y="158"/>
                    </a:lnTo>
                    <a:lnTo>
                      <a:pt x="52" y="167"/>
                    </a:lnTo>
                    <a:lnTo>
                      <a:pt x="41" y="176"/>
                    </a:lnTo>
                    <a:lnTo>
                      <a:pt x="31" y="184"/>
                    </a:lnTo>
                    <a:lnTo>
                      <a:pt x="22" y="192"/>
                    </a:lnTo>
                    <a:lnTo>
                      <a:pt x="15" y="199"/>
                    </a:lnTo>
                    <a:lnTo>
                      <a:pt x="9" y="204"/>
                    </a:lnTo>
                    <a:lnTo>
                      <a:pt x="6" y="204"/>
                    </a:lnTo>
                    <a:lnTo>
                      <a:pt x="4" y="205"/>
                    </a:lnTo>
                    <a:lnTo>
                      <a:pt x="2" y="205"/>
                    </a:lnTo>
                    <a:lnTo>
                      <a:pt x="0" y="206"/>
                    </a:lnTo>
                    <a:lnTo>
                      <a:pt x="1" y="201"/>
                    </a:lnTo>
                    <a:lnTo>
                      <a:pt x="2" y="195"/>
                    </a:lnTo>
                    <a:lnTo>
                      <a:pt x="2" y="190"/>
                    </a:lnTo>
                    <a:lnTo>
                      <a:pt x="3" y="185"/>
                    </a:lnTo>
                    <a:lnTo>
                      <a:pt x="23" y="172"/>
                    </a:lnTo>
                    <a:lnTo>
                      <a:pt x="42" y="157"/>
                    </a:lnTo>
                    <a:lnTo>
                      <a:pt x="61" y="143"/>
                    </a:lnTo>
                    <a:lnTo>
                      <a:pt x="79" y="128"/>
                    </a:lnTo>
                    <a:lnTo>
                      <a:pt x="99" y="115"/>
                    </a:lnTo>
                    <a:lnTo>
                      <a:pt x="119" y="102"/>
                    </a:lnTo>
                    <a:lnTo>
                      <a:pt x="140" y="90"/>
                    </a:lnTo>
                    <a:lnTo>
                      <a:pt x="163" y="81"/>
                    </a:lnTo>
                    <a:lnTo>
                      <a:pt x="170" y="80"/>
                    </a:lnTo>
                    <a:lnTo>
                      <a:pt x="177" y="79"/>
                    </a:lnTo>
                    <a:lnTo>
                      <a:pt x="184" y="78"/>
                    </a:lnTo>
                    <a:lnTo>
                      <a:pt x="192" y="77"/>
                    </a:lnTo>
                    <a:lnTo>
                      <a:pt x="199" y="77"/>
                    </a:lnTo>
                    <a:lnTo>
                      <a:pt x="206" y="76"/>
                    </a:lnTo>
                    <a:lnTo>
                      <a:pt x="213" y="75"/>
                    </a:lnTo>
                    <a:lnTo>
                      <a:pt x="220" y="74"/>
                    </a:lnTo>
                    <a:lnTo>
                      <a:pt x="206" y="69"/>
                    </a:lnTo>
                    <a:lnTo>
                      <a:pt x="191" y="68"/>
                    </a:lnTo>
                    <a:lnTo>
                      <a:pt x="176" y="69"/>
                    </a:lnTo>
                    <a:lnTo>
                      <a:pt x="160" y="72"/>
                    </a:lnTo>
                    <a:lnTo>
                      <a:pt x="145" y="77"/>
                    </a:lnTo>
                    <a:lnTo>
                      <a:pt x="130" y="83"/>
                    </a:lnTo>
                    <a:lnTo>
                      <a:pt x="116" y="88"/>
                    </a:lnTo>
                    <a:lnTo>
                      <a:pt x="104" y="94"/>
                    </a:lnTo>
                    <a:lnTo>
                      <a:pt x="93" y="103"/>
                    </a:lnTo>
                    <a:lnTo>
                      <a:pt x="82" y="113"/>
                    </a:lnTo>
                    <a:lnTo>
                      <a:pt x="69" y="124"/>
                    </a:lnTo>
                    <a:lnTo>
                      <a:pt x="56" y="135"/>
                    </a:lnTo>
                    <a:lnTo>
                      <a:pt x="43" y="145"/>
                    </a:lnTo>
                    <a:lnTo>
                      <a:pt x="30" y="155"/>
                    </a:lnTo>
                    <a:lnTo>
                      <a:pt x="17" y="163"/>
                    </a:lnTo>
                    <a:lnTo>
                      <a:pt x="4" y="168"/>
                    </a:lnTo>
                    <a:lnTo>
                      <a:pt x="4" y="157"/>
                    </a:lnTo>
                    <a:lnTo>
                      <a:pt x="4" y="150"/>
                    </a:lnTo>
                    <a:lnTo>
                      <a:pt x="5" y="145"/>
                    </a:lnTo>
                    <a:lnTo>
                      <a:pt x="6" y="140"/>
                    </a:lnTo>
                    <a:lnTo>
                      <a:pt x="13" y="137"/>
                    </a:lnTo>
                    <a:lnTo>
                      <a:pt x="19" y="134"/>
                    </a:lnTo>
                    <a:lnTo>
                      <a:pt x="25" y="132"/>
                    </a:lnTo>
                    <a:lnTo>
                      <a:pt x="31" y="129"/>
                    </a:lnTo>
                    <a:lnTo>
                      <a:pt x="42" y="121"/>
                    </a:lnTo>
                    <a:lnTo>
                      <a:pt x="52" y="113"/>
                    </a:lnTo>
                    <a:lnTo>
                      <a:pt x="62" y="105"/>
                    </a:lnTo>
                    <a:lnTo>
                      <a:pt x="72" y="98"/>
                    </a:lnTo>
                    <a:lnTo>
                      <a:pt x="81" y="91"/>
                    </a:lnTo>
                    <a:lnTo>
                      <a:pt x="91" y="84"/>
                    </a:lnTo>
                    <a:lnTo>
                      <a:pt x="101" y="77"/>
                    </a:lnTo>
                    <a:lnTo>
                      <a:pt x="111" y="71"/>
                    </a:lnTo>
                    <a:lnTo>
                      <a:pt x="121" y="65"/>
                    </a:lnTo>
                    <a:lnTo>
                      <a:pt x="131" y="60"/>
                    </a:lnTo>
                    <a:lnTo>
                      <a:pt x="141" y="55"/>
                    </a:lnTo>
                    <a:lnTo>
                      <a:pt x="153" y="50"/>
                    </a:lnTo>
                    <a:lnTo>
                      <a:pt x="164" y="45"/>
                    </a:lnTo>
                    <a:lnTo>
                      <a:pt x="176" y="42"/>
                    </a:lnTo>
                    <a:lnTo>
                      <a:pt x="189" y="38"/>
                    </a:lnTo>
                    <a:lnTo>
                      <a:pt x="202" y="35"/>
                    </a:lnTo>
                    <a:lnTo>
                      <a:pt x="208" y="35"/>
                    </a:lnTo>
                    <a:lnTo>
                      <a:pt x="215" y="34"/>
                    </a:lnTo>
                    <a:lnTo>
                      <a:pt x="221" y="34"/>
                    </a:lnTo>
                    <a:lnTo>
                      <a:pt x="228" y="33"/>
                    </a:lnTo>
                    <a:lnTo>
                      <a:pt x="235" y="33"/>
                    </a:lnTo>
                    <a:lnTo>
                      <a:pt x="241" y="32"/>
                    </a:lnTo>
                    <a:lnTo>
                      <a:pt x="248" y="32"/>
                    </a:lnTo>
                    <a:lnTo>
                      <a:pt x="254" y="32"/>
                    </a:lnTo>
                    <a:lnTo>
                      <a:pt x="254" y="29"/>
                    </a:lnTo>
                    <a:lnTo>
                      <a:pt x="254" y="27"/>
                    </a:lnTo>
                    <a:lnTo>
                      <a:pt x="253" y="26"/>
                    </a:lnTo>
                    <a:lnTo>
                      <a:pt x="252" y="25"/>
                    </a:lnTo>
                    <a:lnTo>
                      <a:pt x="228" y="25"/>
                    </a:lnTo>
                    <a:lnTo>
                      <a:pt x="208" y="25"/>
                    </a:lnTo>
                    <a:lnTo>
                      <a:pt x="190" y="27"/>
                    </a:lnTo>
                    <a:lnTo>
                      <a:pt x="173" y="31"/>
                    </a:lnTo>
                    <a:lnTo>
                      <a:pt x="157" y="35"/>
                    </a:lnTo>
                    <a:lnTo>
                      <a:pt x="140" y="42"/>
                    </a:lnTo>
                    <a:lnTo>
                      <a:pt x="122" y="50"/>
                    </a:lnTo>
                    <a:lnTo>
                      <a:pt x="101" y="61"/>
                    </a:lnTo>
                    <a:lnTo>
                      <a:pt x="92" y="69"/>
                    </a:lnTo>
                    <a:lnTo>
                      <a:pt x="81" y="78"/>
                    </a:lnTo>
                    <a:lnTo>
                      <a:pt x="69" y="88"/>
                    </a:lnTo>
                    <a:lnTo>
                      <a:pt x="56" y="98"/>
                    </a:lnTo>
                    <a:lnTo>
                      <a:pt x="43" y="107"/>
                    </a:lnTo>
                    <a:lnTo>
                      <a:pt x="31" y="116"/>
                    </a:lnTo>
                    <a:lnTo>
                      <a:pt x="19" y="123"/>
                    </a:lnTo>
                    <a:lnTo>
                      <a:pt x="8" y="127"/>
                    </a:lnTo>
                    <a:lnTo>
                      <a:pt x="8" y="119"/>
                    </a:lnTo>
                    <a:lnTo>
                      <a:pt x="8" y="112"/>
                    </a:lnTo>
                    <a:lnTo>
                      <a:pt x="8" y="104"/>
                    </a:lnTo>
                    <a:lnTo>
                      <a:pt x="9" y="97"/>
                    </a:lnTo>
                    <a:lnTo>
                      <a:pt x="22" y="88"/>
                    </a:lnTo>
                    <a:lnTo>
                      <a:pt x="35" y="80"/>
                    </a:lnTo>
                    <a:lnTo>
                      <a:pt x="48" y="71"/>
                    </a:lnTo>
                    <a:lnTo>
                      <a:pt x="62" y="63"/>
                    </a:lnTo>
                    <a:lnTo>
                      <a:pt x="76" y="55"/>
                    </a:lnTo>
                    <a:lnTo>
                      <a:pt x="90" y="47"/>
                    </a:lnTo>
                    <a:lnTo>
                      <a:pt x="105" y="39"/>
                    </a:lnTo>
                    <a:lnTo>
                      <a:pt x="120" y="32"/>
                    </a:lnTo>
                    <a:lnTo>
                      <a:pt x="135" y="25"/>
                    </a:lnTo>
                    <a:lnTo>
                      <a:pt x="150" y="19"/>
                    </a:lnTo>
                    <a:lnTo>
                      <a:pt x="166" y="13"/>
                    </a:lnTo>
                    <a:lnTo>
                      <a:pt x="182" y="9"/>
                    </a:lnTo>
                    <a:lnTo>
                      <a:pt x="198" y="5"/>
                    </a:lnTo>
                    <a:lnTo>
                      <a:pt x="214" y="2"/>
                    </a:lnTo>
                    <a:lnTo>
                      <a:pt x="230" y="1"/>
                    </a:lnTo>
                    <a:lnTo>
                      <a:pt x="246" y="0"/>
                    </a:lnTo>
                    <a:lnTo>
                      <a:pt x="255" y="2"/>
                    </a:lnTo>
                    <a:lnTo>
                      <a:pt x="262" y="4"/>
                    </a:lnTo>
                    <a:lnTo>
                      <a:pt x="269" y="6"/>
                    </a:lnTo>
                    <a:lnTo>
                      <a:pt x="276" y="8"/>
                    </a:lnTo>
                    <a:lnTo>
                      <a:pt x="283" y="11"/>
                    </a:lnTo>
                    <a:lnTo>
                      <a:pt x="290" y="15"/>
                    </a:lnTo>
                    <a:lnTo>
                      <a:pt x="299" y="20"/>
                    </a:lnTo>
                    <a:lnTo>
                      <a:pt x="307" y="26"/>
                    </a:lnTo>
                    <a:lnTo>
                      <a:pt x="319" y="38"/>
                    </a:lnTo>
                    <a:lnTo>
                      <a:pt x="332" y="50"/>
                    </a:lnTo>
                    <a:lnTo>
                      <a:pt x="344" y="60"/>
                    </a:lnTo>
                    <a:lnTo>
                      <a:pt x="356" y="68"/>
                    </a:lnTo>
                    <a:lnTo>
                      <a:pt x="368" y="76"/>
                    </a:lnTo>
                    <a:lnTo>
                      <a:pt x="380" y="82"/>
                    </a:lnTo>
                    <a:lnTo>
                      <a:pt x="393" y="88"/>
                    </a:lnTo>
                    <a:lnTo>
                      <a:pt x="405" y="93"/>
                    </a:lnTo>
                    <a:lnTo>
                      <a:pt x="419" y="96"/>
                    </a:lnTo>
                    <a:lnTo>
                      <a:pt x="432" y="99"/>
                    </a:lnTo>
                    <a:lnTo>
                      <a:pt x="447" y="101"/>
                    </a:lnTo>
                    <a:lnTo>
                      <a:pt x="462" y="103"/>
                    </a:lnTo>
                    <a:lnTo>
                      <a:pt x="477" y="104"/>
                    </a:lnTo>
                    <a:lnTo>
                      <a:pt x="494" y="104"/>
                    </a:lnTo>
                    <a:lnTo>
                      <a:pt x="511" y="104"/>
                    </a:lnTo>
                    <a:lnTo>
                      <a:pt x="530" y="103"/>
                    </a:lnTo>
                    <a:lnTo>
                      <a:pt x="537" y="102"/>
                    </a:lnTo>
                    <a:lnTo>
                      <a:pt x="545" y="100"/>
                    </a:lnTo>
                    <a:lnTo>
                      <a:pt x="552" y="98"/>
                    </a:lnTo>
                    <a:lnTo>
                      <a:pt x="559" y="96"/>
                    </a:lnTo>
                    <a:lnTo>
                      <a:pt x="567" y="94"/>
                    </a:lnTo>
                    <a:lnTo>
                      <a:pt x="574" y="92"/>
                    </a:lnTo>
                    <a:lnTo>
                      <a:pt x="583" y="91"/>
                    </a:lnTo>
                    <a:lnTo>
                      <a:pt x="591" y="90"/>
                    </a:lnTo>
                    <a:lnTo>
                      <a:pt x="592" y="93"/>
                    </a:lnTo>
                    <a:lnTo>
                      <a:pt x="593" y="95"/>
                    </a:lnTo>
                    <a:lnTo>
                      <a:pt x="592" y="97"/>
                    </a:lnTo>
                    <a:lnTo>
                      <a:pt x="591" y="99"/>
                    </a:lnTo>
                    <a:lnTo>
                      <a:pt x="575" y="105"/>
                    </a:lnTo>
                    <a:lnTo>
                      <a:pt x="559" y="110"/>
                    </a:lnTo>
                    <a:lnTo>
                      <a:pt x="544" y="114"/>
                    </a:lnTo>
                    <a:lnTo>
                      <a:pt x="529" y="117"/>
                    </a:lnTo>
                    <a:lnTo>
                      <a:pt x="513" y="119"/>
                    </a:lnTo>
                    <a:lnTo>
                      <a:pt x="498" y="120"/>
                    </a:lnTo>
                    <a:lnTo>
                      <a:pt x="482" y="120"/>
                    </a:lnTo>
                    <a:lnTo>
                      <a:pt x="467" y="119"/>
                    </a:lnTo>
                    <a:lnTo>
                      <a:pt x="452" y="118"/>
                    </a:lnTo>
                    <a:lnTo>
                      <a:pt x="437" y="115"/>
                    </a:lnTo>
                    <a:lnTo>
                      <a:pt x="422" y="112"/>
                    </a:lnTo>
                    <a:lnTo>
                      <a:pt x="407" y="108"/>
                    </a:lnTo>
                    <a:lnTo>
                      <a:pt x="392" y="103"/>
                    </a:lnTo>
                    <a:lnTo>
                      <a:pt x="378" y="97"/>
                    </a:lnTo>
                    <a:lnTo>
                      <a:pt x="364" y="90"/>
                    </a:lnTo>
                    <a:lnTo>
                      <a:pt x="350" y="83"/>
                    </a:lnTo>
                    <a:lnTo>
                      <a:pt x="348" y="81"/>
                    </a:lnTo>
                    <a:lnTo>
                      <a:pt x="346" y="78"/>
                    </a:lnTo>
                    <a:lnTo>
                      <a:pt x="344" y="75"/>
                    </a:lnTo>
                    <a:lnTo>
                      <a:pt x="342" y="73"/>
                    </a:lnTo>
                    <a:lnTo>
                      <a:pt x="340" y="73"/>
                    </a:lnTo>
                    <a:lnTo>
                      <a:pt x="338" y="73"/>
                    </a:lnTo>
                    <a:lnTo>
                      <a:pt x="336" y="73"/>
                    </a:lnTo>
                    <a:lnTo>
                      <a:pt x="334" y="73"/>
                    </a:lnTo>
                    <a:lnTo>
                      <a:pt x="333" y="74"/>
                    </a:lnTo>
                    <a:lnTo>
                      <a:pt x="333" y="75"/>
                    </a:lnTo>
                    <a:lnTo>
                      <a:pt x="332" y="76"/>
                    </a:lnTo>
                    <a:lnTo>
                      <a:pt x="343" y="87"/>
                    </a:lnTo>
                    <a:lnTo>
                      <a:pt x="356" y="97"/>
                    </a:lnTo>
                    <a:lnTo>
                      <a:pt x="370" y="105"/>
                    </a:lnTo>
                    <a:lnTo>
                      <a:pt x="385" y="113"/>
                    </a:lnTo>
                    <a:lnTo>
                      <a:pt x="400" y="119"/>
                    </a:lnTo>
                    <a:lnTo>
                      <a:pt x="417" y="124"/>
                    </a:lnTo>
                    <a:lnTo>
                      <a:pt x="433" y="128"/>
                    </a:lnTo>
                    <a:lnTo>
                      <a:pt x="451" y="130"/>
                    </a:lnTo>
                    <a:lnTo>
                      <a:pt x="468" y="132"/>
                    </a:lnTo>
                    <a:lnTo>
                      <a:pt x="486" y="133"/>
                    </a:lnTo>
                    <a:lnTo>
                      <a:pt x="503" y="132"/>
                    </a:lnTo>
                    <a:lnTo>
                      <a:pt x="521" y="130"/>
                    </a:lnTo>
                    <a:lnTo>
                      <a:pt x="538" y="128"/>
                    </a:lnTo>
                    <a:lnTo>
                      <a:pt x="554" y="124"/>
                    </a:lnTo>
                    <a:lnTo>
                      <a:pt x="570" y="119"/>
                    </a:lnTo>
                    <a:lnTo>
                      <a:pt x="586" y="113"/>
                    </a:lnTo>
                    <a:lnTo>
                      <a:pt x="589" y="113"/>
                    </a:lnTo>
                    <a:lnTo>
                      <a:pt x="592" y="113"/>
                    </a:lnTo>
                    <a:lnTo>
                      <a:pt x="594" y="113"/>
                    </a:lnTo>
                    <a:lnTo>
                      <a:pt x="597" y="114"/>
                    </a:lnTo>
                    <a:lnTo>
                      <a:pt x="598" y="119"/>
                    </a:lnTo>
                    <a:lnTo>
                      <a:pt x="599" y="123"/>
                    </a:lnTo>
                    <a:lnTo>
                      <a:pt x="599" y="128"/>
                    </a:lnTo>
                    <a:lnTo>
                      <a:pt x="600" y="133"/>
                    </a:lnTo>
                    <a:lnTo>
                      <a:pt x="598" y="134"/>
                    </a:lnTo>
                    <a:lnTo>
                      <a:pt x="593" y="135"/>
                    </a:lnTo>
                    <a:lnTo>
                      <a:pt x="585" y="137"/>
                    </a:lnTo>
                    <a:lnTo>
                      <a:pt x="575" y="139"/>
                    </a:lnTo>
                    <a:lnTo>
                      <a:pt x="563" y="141"/>
                    </a:lnTo>
                    <a:lnTo>
                      <a:pt x="550" y="144"/>
                    </a:lnTo>
                    <a:lnTo>
                      <a:pt x="535" y="148"/>
                    </a:lnTo>
                    <a:lnTo>
                      <a:pt x="518" y="152"/>
                    </a:lnTo>
                    <a:lnTo>
                      <a:pt x="499" y="153"/>
                    </a:lnTo>
                    <a:lnTo>
                      <a:pt x="482" y="153"/>
                    </a:lnTo>
                    <a:lnTo>
                      <a:pt x="465" y="151"/>
                    </a:lnTo>
                    <a:lnTo>
                      <a:pt x="450" y="149"/>
                    </a:lnTo>
                    <a:lnTo>
                      <a:pt x="435" y="147"/>
                    </a:lnTo>
                    <a:lnTo>
                      <a:pt x="420" y="143"/>
                    </a:lnTo>
                    <a:lnTo>
                      <a:pt x="404" y="138"/>
                    </a:lnTo>
                    <a:lnTo>
                      <a:pt x="388" y="132"/>
                    </a:lnTo>
                    <a:lnTo>
                      <a:pt x="372" y="123"/>
                    </a:lnTo>
                    <a:lnTo>
                      <a:pt x="356" y="115"/>
                    </a:lnTo>
                    <a:lnTo>
                      <a:pt x="342" y="108"/>
                    </a:lnTo>
                    <a:lnTo>
                      <a:pt x="327" y="102"/>
                    </a:lnTo>
                    <a:lnTo>
                      <a:pt x="313" y="98"/>
                    </a:lnTo>
                    <a:lnTo>
                      <a:pt x="298" y="95"/>
                    </a:lnTo>
                    <a:lnTo>
                      <a:pt x="280" y="94"/>
                    </a:lnTo>
                    <a:lnTo>
                      <a:pt x="262" y="94"/>
                    </a:lnTo>
                    <a:lnTo>
                      <a:pt x="266" y="95"/>
                    </a:lnTo>
                    <a:lnTo>
                      <a:pt x="270" y="96"/>
                    </a:lnTo>
                    <a:lnTo>
                      <a:pt x="274" y="97"/>
                    </a:lnTo>
                    <a:lnTo>
                      <a:pt x="278" y="98"/>
                    </a:lnTo>
                    <a:lnTo>
                      <a:pt x="282" y="99"/>
                    </a:lnTo>
                    <a:lnTo>
                      <a:pt x="286" y="99"/>
                    </a:lnTo>
                    <a:lnTo>
                      <a:pt x="290" y="100"/>
                    </a:lnTo>
                    <a:lnTo>
                      <a:pt x="295" y="101"/>
                    </a:lnTo>
                    <a:lnTo>
                      <a:pt x="308" y="106"/>
                    </a:lnTo>
                    <a:lnTo>
                      <a:pt x="321" y="111"/>
                    </a:lnTo>
                    <a:lnTo>
                      <a:pt x="333" y="117"/>
                    </a:lnTo>
                    <a:lnTo>
                      <a:pt x="345" y="122"/>
                    </a:lnTo>
                    <a:lnTo>
                      <a:pt x="357" y="128"/>
                    </a:lnTo>
                    <a:lnTo>
                      <a:pt x="369" y="133"/>
                    </a:lnTo>
                    <a:lnTo>
                      <a:pt x="381" y="139"/>
                    </a:lnTo>
                    <a:lnTo>
                      <a:pt x="393" y="144"/>
                    </a:lnTo>
                    <a:lnTo>
                      <a:pt x="405" y="149"/>
                    </a:lnTo>
                    <a:lnTo>
                      <a:pt x="417" y="153"/>
                    </a:lnTo>
                    <a:lnTo>
                      <a:pt x="429" y="157"/>
                    </a:lnTo>
                    <a:lnTo>
                      <a:pt x="443" y="160"/>
                    </a:lnTo>
                    <a:lnTo>
                      <a:pt x="456" y="163"/>
                    </a:lnTo>
                    <a:lnTo>
                      <a:pt x="471" y="164"/>
                    </a:lnTo>
                    <a:lnTo>
                      <a:pt x="486" y="165"/>
                    </a:lnTo>
                    <a:lnTo>
                      <a:pt x="502" y="165"/>
                    </a:lnTo>
                    <a:lnTo>
                      <a:pt x="514" y="163"/>
                    </a:lnTo>
                    <a:lnTo>
                      <a:pt x="527" y="160"/>
                    </a:lnTo>
                    <a:lnTo>
                      <a:pt x="540" y="158"/>
                    </a:lnTo>
                    <a:lnTo>
                      <a:pt x="552" y="155"/>
                    </a:lnTo>
                    <a:lnTo>
                      <a:pt x="565" y="152"/>
                    </a:lnTo>
                    <a:lnTo>
                      <a:pt x="579" y="150"/>
                    </a:lnTo>
                    <a:lnTo>
                      <a:pt x="592" y="148"/>
                    </a:lnTo>
                    <a:lnTo>
                      <a:pt x="605" y="147"/>
                    </a:lnTo>
                    <a:lnTo>
                      <a:pt x="606" y="150"/>
                    </a:lnTo>
                    <a:lnTo>
                      <a:pt x="607" y="154"/>
                    </a:lnTo>
                    <a:lnTo>
                      <a:pt x="608" y="157"/>
                    </a:lnTo>
                    <a:lnTo>
                      <a:pt x="609" y="161"/>
                    </a:lnTo>
                    <a:lnTo>
                      <a:pt x="608" y="161"/>
                    </a:lnTo>
                    <a:lnTo>
                      <a:pt x="606" y="162"/>
                    </a:lnTo>
                    <a:lnTo>
                      <a:pt x="602" y="162"/>
                    </a:lnTo>
                    <a:lnTo>
                      <a:pt x="598" y="162"/>
                    </a:lnTo>
                    <a:lnTo>
                      <a:pt x="591" y="163"/>
                    </a:lnTo>
                    <a:lnTo>
                      <a:pt x="583" y="164"/>
                    </a:lnTo>
                    <a:lnTo>
                      <a:pt x="572" y="165"/>
                    </a:lnTo>
                    <a:lnTo>
                      <a:pt x="559" y="167"/>
                    </a:lnTo>
                    <a:lnTo>
                      <a:pt x="538" y="172"/>
                    </a:lnTo>
                    <a:lnTo>
                      <a:pt x="518" y="175"/>
                    </a:lnTo>
                    <a:lnTo>
                      <a:pt x="499" y="177"/>
                    </a:lnTo>
                    <a:lnTo>
                      <a:pt x="480" y="178"/>
                    </a:lnTo>
                    <a:lnTo>
                      <a:pt x="461" y="178"/>
                    </a:lnTo>
                    <a:lnTo>
                      <a:pt x="442" y="177"/>
                    </a:lnTo>
                    <a:lnTo>
                      <a:pt x="423" y="174"/>
                    </a:lnTo>
                    <a:lnTo>
                      <a:pt x="404" y="170"/>
                    </a:lnTo>
                    <a:lnTo>
                      <a:pt x="395" y="166"/>
                    </a:lnTo>
                    <a:lnTo>
                      <a:pt x="385" y="160"/>
                    </a:lnTo>
                    <a:lnTo>
                      <a:pt x="372" y="155"/>
                    </a:lnTo>
                    <a:lnTo>
                      <a:pt x="359" y="149"/>
                    </a:lnTo>
                    <a:lnTo>
                      <a:pt x="346" y="143"/>
                    </a:lnTo>
                    <a:lnTo>
                      <a:pt x="334" y="139"/>
                    </a:lnTo>
                    <a:lnTo>
                      <a:pt x="324" y="137"/>
                    </a:lnTo>
                    <a:lnTo>
                      <a:pt x="317" y="137"/>
                    </a:lnTo>
                    <a:lnTo>
                      <a:pt x="334" y="148"/>
                    </a:lnTo>
                    <a:lnTo>
                      <a:pt x="352" y="158"/>
                    </a:lnTo>
                    <a:lnTo>
                      <a:pt x="371" y="167"/>
                    </a:lnTo>
                    <a:lnTo>
                      <a:pt x="390" y="175"/>
                    </a:lnTo>
                    <a:lnTo>
                      <a:pt x="409" y="182"/>
                    </a:lnTo>
                    <a:lnTo>
                      <a:pt x="430" y="187"/>
                    </a:lnTo>
                    <a:lnTo>
                      <a:pt x="451" y="190"/>
                    </a:lnTo>
                    <a:lnTo>
                      <a:pt x="473" y="192"/>
                    </a:lnTo>
                    <a:lnTo>
                      <a:pt x="490" y="190"/>
                    </a:lnTo>
                    <a:lnTo>
                      <a:pt x="507" y="187"/>
                    </a:lnTo>
                    <a:lnTo>
                      <a:pt x="524" y="183"/>
                    </a:lnTo>
                    <a:lnTo>
                      <a:pt x="542" y="180"/>
                    </a:lnTo>
                    <a:lnTo>
                      <a:pt x="559" y="177"/>
                    </a:lnTo>
                    <a:lnTo>
                      <a:pt x="576" y="174"/>
                    </a:lnTo>
                    <a:lnTo>
                      <a:pt x="594" y="171"/>
                    </a:lnTo>
                    <a:lnTo>
                      <a:pt x="611" y="170"/>
                    </a:lnTo>
                    <a:lnTo>
                      <a:pt x="612" y="173"/>
                    </a:lnTo>
                    <a:lnTo>
                      <a:pt x="613" y="175"/>
                    </a:lnTo>
                    <a:lnTo>
                      <a:pt x="613" y="178"/>
                    </a:lnTo>
                    <a:lnTo>
                      <a:pt x="612" y="183"/>
                    </a:lnTo>
                    <a:lnTo>
                      <a:pt x="594" y="188"/>
                    </a:lnTo>
                    <a:lnTo>
                      <a:pt x="574" y="192"/>
                    </a:lnTo>
                    <a:lnTo>
                      <a:pt x="556" y="195"/>
                    </a:lnTo>
                    <a:lnTo>
                      <a:pt x="538" y="198"/>
                    </a:lnTo>
                    <a:lnTo>
                      <a:pt x="520" y="201"/>
                    </a:lnTo>
                    <a:lnTo>
                      <a:pt x="501" y="203"/>
                    </a:lnTo>
                    <a:lnTo>
                      <a:pt x="483" y="204"/>
                    </a:lnTo>
                    <a:lnTo>
                      <a:pt x="464" y="205"/>
                    </a:lnTo>
                    <a:lnTo>
                      <a:pt x="448" y="203"/>
                    </a:lnTo>
                    <a:lnTo>
                      <a:pt x="432" y="200"/>
                    </a:lnTo>
                    <a:lnTo>
                      <a:pt x="418" y="197"/>
                    </a:lnTo>
                    <a:lnTo>
                      <a:pt x="404" y="193"/>
                    </a:lnTo>
                    <a:lnTo>
                      <a:pt x="390" y="190"/>
                    </a:lnTo>
                    <a:lnTo>
                      <a:pt x="378" y="185"/>
                    </a:lnTo>
                    <a:lnTo>
                      <a:pt x="365" y="181"/>
                    </a:lnTo>
                    <a:lnTo>
                      <a:pt x="353" y="176"/>
                    </a:lnTo>
                    <a:lnTo>
                      <a:pt x="341" y="170"/>
                    </a:lnTo>
                    <a:lnTo>
                      <a:pt x="329" y="165"/>
                    </a:lnTo>
                    <a:lnTo>
                      <a:pt x="317" y="158"/>
                    </a:lnTo>
                    <a:lnTo>
                      <a:pt x="305" y="152"/>
                    </a:lnTo>
                    <a:lnTo>
                      <a:pt x="291" y="145"/>
                    </a:lnTo>
                    <a:lnTo>
                      <a:pt x="279" y="138"/>
                    </a:lnTo>
                    <a:lnTo>
                      <a:pt x="265" y="131"/>
                    </a:lnTo>
                    <a:lnTo>
                      <a:pt x="251" y="123"/>
                    </a:lnTo>
                    <a:lnTo>
                      <a:pt x="233" y="119"/>
                    </a:lnTo>
                    <a:lnTo>
                      <a:pt x="215" y="118"/>
                    </a:lnTo>
                    <a:lnTo>
                      <a:pt x="198" y="119"/>
                    </a:lnTo>
                    <a:lnTo>
                      <a:pt x="181" y="122"/>
                    </a:lnTo>
                    <a:lnTo>
                      <a:pt x="165" y="127"/>
                    </a:lnTo>
                    <a:lnTo>
                      <a:pt x="149" y="133"/>
                    </a:lnTo>
                    <a:lnTo>
                      <a:pt x="134" y="141"/>
                    </a:lnTo>
                    <a:lnTo>
                      <a:pt x="119" y="149"/>
                    </a:lnTo>
                    <a:lnTo>
                      <a:pt x="104" y="159"/>
                    </a:lnTo>
                    <a:lnTo>
                      <a:pt x="89" y="169"/>
                    </a:lnTo>
                    <a:lnTo>
                      <a:pt x="75" y="179"/>
                    </a:lnTo>
                    <a:lnTo>
                      <a:pt x="61" y="190"/>
                    </a:lnTo>
                    <a:lnTo>
                      <a:pt x="47" y="201"/>
                    </a:lnTo>
                    <a:lnTo>
                      <a:pt x="33" y="212"/>
                    </a:lnTo>
                    <a:lnTo>
                      <a:pt x="20" y="222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0"/>
                    </a:lnTo>
                    <a:lnTo>
                      <a:pt x="3" y="230"/>
                    </a:lnTo>
                    <a:lnTo>
                      <a:pt x="2" y="230"/>
                    </a:lnTo>
                    <a:close/>
                  </a:path>
                </a:pathLst>
              </a:custGeom>
              <a:solidFill>
                <a:srgbClr val="DDC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4" name="Freeform 44"/>
              <p:cNvSpPr>
                <a:spLocks/>
              </p:cNvSpPr>
              <p:nvPr/>
            </p:nvSpPr>
            <p:spPr bwMode="auto">
              <a:xfrm>
                <a:off x="1451" y="1882"/>
                <a:ext cx="832" cy="1554"/>
              </a:xfrm>
              <a:custGeom>
                <a:avLst/>
                <a:gdLst>
                  <a:gd name="T0" fmla="*/ 3554 w 398"/>
                  <a:gd name="T1" fmla="*/ 18607 h 718"/>
                  <a:gd name="T2" fmla="*/ 1350 w 398"/>
                  <a:gd name="T3" fmla="*/ 7785 h 718"/>
                  <a:gd name="T4" fmla="*/ 0 w 398"/>
                  <a:gd name="T5" fmla="*/ 1147 h 718"/>
                  <a:gd name="T6" fmla="*/ 1399 w 398"/>
                  <a:gd name="T7" fmla="*/ 89 h 718"/>
                  <a:gd name="T8" fmla="*/ 1434 w 398"/>
                  <a:gd name="T9" fmla="*/ 2132 h 718"/>
                  <a:gd name="T10" fmla="*/ 1434 w 398"/>
                  <a:gd name="T11" fmla="*/ 2483 h 718"/>
                  <a:gd name="T12" fmla="*/ 2084 w 398"/>
                  <a:gd name="T13" fmla="*/ 3842 h 718"/>
                  <a:gd name="T14" fmla="*/ 2385 w 398"/>
                  <a:gd name="T15" fmla="*/ 4736 h 718"/>
                  <a:gd name="T16" fmla="*/ 2998 w 398"/>
                  <a:gd name="T17" fmla="*/ 6365 h 718"/>
                  <a:gd name="T18" fmla="*/ 2998 w 398"/>
                  <a:gd name="T19" fmla="*/ 6731 h 718"/>
                  <a:gd name="T20" fmla="*/ 3435 w 398"/>
                  <a:gd name="T21" fmla="*/ 7785 h 718"/>
                  <a:gd name="T22" fmla="*/ 3711 w 398"/>
                  <a:gd name="T23" fmla="*/ 8315 h 718"/>
                  <a:gd name="T24" fmla="*/ 3190 w 398"/>
                  <a:gd name="T25" fmla="*/ 9023 h 718"/>
                  <a:gd name="T26" fmla="*/ 3995 w 398"/>
                  <a:gd name="T27" fmla="*/ 9588 h 718"/>
                  <a:gd name="T28" fmla="*/ 3554 w 398"/>
                  <a:gd name="T29" fmla="*/ 10363 h 718"/>
                  <a:gd name="T30" fmla="*/ 4064 w 398"/>
                  <a:gd name="T31" fmla="*/ 10891 h 718"/>
                  <a:gd name="T32" fmla="*/ 4064 w 398"/>
                  <a:gd name="T33" fmla="*/ 11832 h 718"/>
                  <a:gd name="T34" fmla="*/ 4028 w 398"/>
                  <a:gd name="T35" fmla="*/ 12155 h 718"/>
                  <a:gd name="T36" fmla="*/ 3995 w 398"/>
                  <a:gd name="T37" fmla="*/ 13252 h 718"/>
                  <a:gd name="T38" fmla="*/ 4869 w 398"/>
                  <a:gd name="T39" fmla="*/ 14062 h 718"/>
                  <a:gd name="T40" fmla="*/ 4793 w 398"/>
                  <a:gd name="T41" fmla="*/ 15098 h 718"/>
                  <a:gd name="T42" fmla="*/ 4760 w 398"/>
                  <a:gd name="T43" fmla="*/ 16153 h 718"/>
                  <a:gd name="T44" fmla="*/ 5310 w 398"/>
                  <a:gd name="T45" fmla="*/ 17135 h 718"/>
                  <a:gd name="T46" fmla="*/ 4716 w 398"/>
                  <a:gd name="T47" fmla="*/ 17380 h 718"/>
                  <a:gd name="T48" fmla="*/ 5427 w 398"/>
                  <a:gd name="T49" fmla="*/ 17815 h 718"/>
                  <a:gd name="T50" fmla="*/ 5025 w 398"/>
                  <a:gd name="T51" fmla="*/ 18035 h 718"/>
                  <a:gd name="T52" fmla="*/ 5638 w 398"/>
                  <a:gd name="T53" fmla="*/ 18522 h 718"/>
                  <a:gd name="T54" fmla="*/ 5153 w 398"/>
                  <a:gd name="T55" fmla="*/ 19090 h 718"/>
                  <a:gd name="T56" fmla="*/ 5830 w 398"/>
                  <a:gd name="T57" fmla="*/ 19706 h 718"/>
                  <a:gd name="T58" fmla="*/ 5554 w 398"/>
                  <a:gd name="T59" fmla="*/ 20185 h 718"/>
                  <a:gd name="T60" fmla="*/ 6115 w 398"/>
                  <a:gd name="T61" fmla="*/ 21332 h 718"/>
                  <a:gd name="T62" fmla="*/ 5153 w 398"/>
                  <a:gd name="T63" fmla="*/ 21332 h 718"/>
                  <a:gd name="T64" fmla="*/ 6267 w 398"/>
                  <a:gd name="T65" fmla="*/ 21942 h 718"/>
                  <a:gd name="T66" fmla="*/ 5711 w 398"/>
                  <a:gd name="T67" fmla="*/ 22518 h 718"/>
                  <a:gd name="T68" fmla="*/ 6512 w 398"/>
                  <a:gd name="T69" fmla="*/ 23048 h 718"/>
                  <a:gd name="T70" fmla="*/ 5782 w 398"/>
                  <a:gd name="T71" fmla="*/ 23572 h 718"/>
                  <a:gd name="T72" fmla="*/ 6744 w 398"/>
                  <a:gd name="T73" fmla="*/ 24405 h 718"/>
                  <a:gd name="T74" fmla="*/ 5991 w 398"/>
                  <a:gd name="T75" fmla="*/ 24747 h 718"/>
                  <a:gd name="T76" fmla="*/ 6913 w 398"/>
                  <a:gd name="T77" fmla="*/ 25652 h 718"/>
                  <a:gd name="T78" fmla="*/ 6988 w 398"/>
                  <a:gd name="T79" fmla="*/ 26271 h 718"/>
                  <a:gd name="T80" fmla="*/ 6223 w 398"/>
                  <a:gd name="T81" fmla="*/ 26795 h 718"/>
                  <a:gd name="T82" fmla="*/ 7214 w 398"/>
                  <a:gd name="T83" fmla="*/ 27403 h 718"/>
                  <a:gd name="T84" fmla="*/ 6585 w 398"/>
                  <a:gd name="T85" fmla="*/ 27587 h 718"/>
                  <a:gd name="T86" fmla="*/ 7214 w 398"/>
                  <a:gd name="T87" fmla="*/ 28022 h 718"/>
                  <a:gd name="T88" fmla="*/ 6953 w 398"/>
                  <a:gd name="T89" fmla="*/ 28682 h 718"/>
                  <a:gd name="T90" fmla="*/ 6476 w 398"/>
                  <a:gd name="T91" fmla="*/ 28875 h 718"/>
                  <a:gd name="T92" fmla="*/ 7582 w 398"/>
                  <a:gd name="T93" fmla="*/ 29292 h 718"/>
                  <a:gd name="T94" fmla="*/ 7214 w 398"/>
                  <a:gd name="T95" fmla="*/ 29868 h 718"/>
                  <a:gd name="T96" fmla="*/ 7691 w 398"/>
                  <a:gd name="T97" fmla="*/ 30396 h 718"/>
                  <a:gd name="T98" fmla="*/ 7866 w 398"/>
                  <a:gd name="T99" fmla="*/ 31623 h 718"/>
                  <a:gd name="T100" fmla="*/ 11418 w 398"/>
                  <a:gd name="T101" fmla="*/ 32262 h 718"/>
                  <a:gd name="T102" fmla="*/ 9666 w 398"/>
                  <a:gd name="T103" fmla="*/ 32392 h 718"/>
                  <a:gd name="T104" fmla="*/ 9702 w 398"/>
                  <a:gd name="T105" fmla="*/ 32628 h 718"/>
                  <a:gd name="T106" fmla="*/ 12783 w 398"/>
                  <a:gd name="T107" fmla="*/ 32922 h 718"/>
                  <a:gd name="T108" fmla="*/ 15885 w 398"/>
                  <a:gd name="T109" fmla="*/ 33288 h 718"/>
                  <a:gd name="T110" fmla="*/ 14167 w 398"/>
                  <a:gd name="T111" fmla="*/ 33526 h 718"/>
                  <a:gd name="T112" fmla="*/ 10178 w 398"/>
                  <a:gd name="T113" fmla="*/ 33731 h 7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98"/>
                  <a:gd name="T172" fmla="*/ 0 h 718"/>
                  <a:gd name="T173" fmla="*/ 398 w 398"/>
                  <a:gd name="T174" fmla="*/ 718 h 7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98" h="718">
                    <a:moveTo>
                      <a:pt x="171" y="718"/>
                    </a:moveTo>
                    <a:lnTo>
                      <a:pt x="157" y="663"/>
                    </a:lnTo>
                    <a:lnTo>
                      <a:pt x="143" y="608"/>
                    </a:lnTo>
                    <a:lnTo>
                      <a:pt x="130" y="554"/>
                    </a:lnTo>
                    <a:lnTo>
                      <a:pt x="116" y="500"/>
                    </a:lnTo>
                    <a:lnTo>
                      <a:pt x="103" y="445"/>
                    </a:lnTo>
                    <a:lnTo>
                      <a:pt x="89" y="392"/>
                    </a:lnTo>
                    <a:lnTo>
                      <a:pt x="75" y="338"/>
                    </a:lnTo>
                    <a:lnTo>
                      <a:pt x="60" y="285"/>
                    </a:lnTo>
                    <a:lnTo>
                      <a:pt x="55" y="261"/>
                    </a:lnTo>
                    <a:lnTo>
                      <a:pt x="50" y="237"/>
                    </a:lnTo>
                    <a:lnTo>
                      <a:pt x="45" y="213"/>
                    </a:lnTo>
                    <a:lnTo>
                      <a:pt x="40" y="188"/>
                    </a:lnTo>
                    <a:lnTo>
                      <a:pt x="34" y="164"/>
                    </a:lnTo>
                    <a:lnTo>
                      <a:pt x="29" y="140"/>
                    </a:lnTo>
                    <a:lnTo>
                      <a:pt x="24" y="116"/>
                    </a:lnTo>
                    <a:lnTo>
                      <a:pt x="19" y="92"/>
                    </a:lnTo>
                    <a:lnTo>
                      <a:pt x="9" y="57"/>
                    </a:lnTo>
                    <a:lnTo>
                      <a:pt x="4" y="38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5" y="20"/>
                    </a:lnTo>
                    <a:lnTo>
                      <a:pt x="10" y="16"/>
                    </a:lnTo>
                    <a:lnTo>
                      <a:pt x="15" y="13"/>
                    </a:lnTo>
                    <a:lnTo>
                      <a:pt x="20" y="10"/>
                    </a:lnTo>
                    <a:lnTo>
                      <a:pt x="24" y="7"/>
                    </a:lnTo>
                    <a:lnTo>
                      <a:pt x="30" y="5"/>
                    </a:lnTo>
                    <a:lnTo>
                      <a:pt x="35" y="2"/>
                    </a:lnTo>
                    <a:lnTo>
                      <a:pt x="42" y="0"/>
                    </a:lnTo>
                    <a:lnTo>
                      <a:pt x="41" y="11"/>
                    </a:lnTo>
                    <a:lnTo>
                      <a:pt x="41" y="22"/>
                    </a:lnTo>
                    <a:lnTo>
                      <a:pt x="40" y="33"/>
                    </a:lnTo>
                    <a:lnTo>
                      <a:pt x="40" y="44"/>
                    </a:lnTo>
                    <a:lnTo>
                      <a:pt x="38" y="44"/>
                    </a:lnTo>
                    <a:lnTo>
                      <a:pt x="36" y="45"/>
                    </a:lnTo>
                    <a:lnTo>
                      <a:pt x="34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48"/>
                    </a:lnTo>
                    <a:lnTo>
                      <a:pt x="33" y="50"/>
                    </a:lnTo>
                    <a:lnTo>
                      <a:pt x="34" y="51"/>
                    </a:lnTo>
                    <a:lnTo>
                      <a:pt x="36" y="52"/>
                    </a:lnTo>
                    <a:lnTo>
                      <a:pt x="39" y="52"/>
                    </a:lnTo>
                    <a:lnTo>
                      <a:pt x="42" y="53"/>
                    </a:lnTo>
                    <a:lnTo>
                      <a:pt x="45" y="54"/>
                    </a:lnTo>
                    <a:lnTo>
                      <a:pt x="49" y="60"/>
                    </a:lnTo>
                    <a:lnTo>
                      <a:pt x="50" y="66"/>
                    </a:lnTo>
                    <a:lnTo>
                      <a:pt x="51" y="72"/>
                    </a:lnTo>
                    <a:lnTo>
                      <a:pt x="52" y="81"/>
                    </a:lnTo>
                    <a:lnTo>
                      <a:pt x="56" y="82"/>
                    </a:lnTo>
                    <a:lnTo>
                      <a:pt x="60" y="85"/>
                    </a:lnTo>
                    <a:lnTo>
                      <a:pt x="63" y="89"/>
                    </a:lnTo>
                    <a:lnTo>
                      <a:pt x="67" y="95"/>
                    </a:lnTo>
                    <a:lnTo>
                      <a:pt x="65" y="97"/>
                    </a:lnTo>
                    <a:lnTo>
                      <a:pt x="63" y="98"/>
                    </a:lnTo>
                    <a:lnTo>
                      <a:pt x="60" y="100"/>
                    </a:lnTo>
                    <a:lnTo>
                      <a:pt x="58" y="102"/>
                    </a:lnTo>
                    <a:lnTo>
                      <a:pt x="63" y="107"/>
                    </a:lnTo>
                    <a:lnTo>
                      <a:pt x="70" y="111"/>
                    </a:lnTo>
                    <a:lnTo>
                      <a:pt x="75" y="119"/>
                    </a:lnTo>
                    <a:lnTo>
                      <a:pt x="77" y="134"/>
                    </a:lnTo>
                    <a:lnTo>
                      <a:pt x="76" y="134"/>
                    </a:lnTo>
                    <a:lnTo>
                      <a:pt x="75" y="134"/>
                    </a:lnTo>
                    <a:lnTo>
                      <a:pt x="74" y="134"/>
                    </a:lnTo>
                    <a:lnTo>
                      <a:pt x="73" y="135"/>
                    </a:lnTo>
                    <a:lnTo>
                      <a:pt x="73" y="137"/>
                    </a:lnTo>
                    <a:lnTo>
                      <a:pt x="73" y="138"/>
                    </a:lnTo>
                    <a:lnTo>
                      <a:pt x="73" y="140"/>
                    </a:lnTo>
                    <a:lnTo>
                      <a:pt x="73" y="142"/>
                    </a:lnTo>
                    <a:lnTo>
                      <a:pt x="75" y="142"/>
                    </a:lnTo>
                    <a:lnTo>
                      <a:pt x="77" y="142"/>
                    </a:lnTo>
                    <a:lnTo>
                      <a:pt x="79" y="142"/>
                    </a:lnTo>
                    <a:lnTo>
                      <a:pt x="81" y="143"/>
                    </a:lnTo>
                    <a:lnTo>
                      <a:pt x="83" y="146"/>
                    </a:lnTo>
                    <a:lnTo>
                      <a:pt x="87" y="152"/>
                    </a:lnTo>
                    <a:lnTo>
                      <a:pt x="88" y="158"/>
                    </a:lnTo>
                    <a:lnTo>
                      <a:pt x="86" y="164"/>
                    </a:lnTo>
                    <a:lnTo>
                      <a:pt x="82" y="160"/>
                    </a:lnTo>
                    <a:lnTo>
                      <a:pt x="79" y="160"/>
                    </a:lnTo>
                    <a:lnTo>
                      <a:pt x="76" y="161"/>
                    </a:lnTo>
                    <a:lnTo>
                      <a:pt x="74" y="164"/>
                    </a:lnTo>
                    <a:lnTo>
                      <a:pt x="80" y="168"/>
                    </a:lnTo>
                    <a:lnTo>
                      <a:pt x="87" y="170"/>
                    </a:lnTo>
                    <a:lnTo>
                      <a:pt x="93" y="175"/>
                    </a:lnTo>
                    <a:lnTo>
                      <a:pt x="95" y="188"/>
                    </a:lnTo>
                    <a:lnTo>
                      <a:pt x="91" y="187"/>
                    </a:lnTo>
                    <a:lnTo>
                      <a:pt x="87" y="187"/>
                    </a:lnTo>
                    <a:lnTo>
                      <a:pt x="82" y="187"/>
                    </a:lnTo>
                    <a:lnTo>
                      <a:pt x="78" y="187"/>
                    </a:lnTo>
                    <a:lnTo>
                      <a:pt x="79" y="188"/>
                    </a:lnTo>
                    <a:lnTo>
                      <a:pt x="80" y="190"/>
                    </a:lnTo>
                    <a:lnTo>
                      <a:pt x="80" y="191"/>
                    </a:lnTo>
                    <a:lnTo>
                      <a:pt x="81" y="193"/>
                    </a:lnTo>
                    <a:lnTo>
                      <a:pt x="86" y="194"/>
                    </a:lnTo>
                    <a:lnTo>
                      <a:pt x="90" y="196"/>
                    </a:lnTo>
                    <a:lnTo>
                      <a:pt x="95" y="197"/>
                    </a:lnTo>
                    <a:lnTo>
                      <a:pt x="99" y="198"/>
                    </a:lnTo>
                    <a:lnTo>
                      <a:pt x="100" y="202"/>
                    </a:lnTo>
                    <a:lnTo>
                      <a:pt x="101" y="205"/>
                    </a:lnTo>
                    <a:lnTo>
                      <a:pt x="102" y="210"/>
                    </a:lnTo>
                    <a:lnTo>
                      <a:pt x="103" y="219"/>
                    </a:lnTo>
                    <a:lnTo>
                      <a:pt x="100" y="219"/>
                    </a:lnTo>
                    <a:lnTo>
                      <a:pt x="97" y="218"/>
                    </a:lnTo>
                    <a:lnTo>
                      <a:pt x="93" y="218"/>
                    </a:lnTo>
                    <a:lnTo>
                      <a:pt x="89" y="218"/>
                    </a:lnTo>
                    <a:lnTo>
                      <a:pt x="89" y="220"/>
                    </a:lnTo>
                    <a:lnTo>
                      <a:pt x="89" y="221"/>
                    </a:lnTo>
                    <a:lnTo>
                      <a:pt x="89" y="223"/>
                    </a:lnTo>
                    <a:lnTo>
                      <a:pt x="89" y="225"/>
                    </a:lnTo>
                    <a:lnTo>
                      <a:pt x="93" y="226"/>
                    </a:lnTo>
                    <a:lnTo>
                      <a:pt x="98" y="227"/>
                    </a:lnTo>
                    <a:lnTo>
                      <a:pt x="102" y="229"/>
                    </a:lnTo>
                    <a:lnTo>
                      <a:pt x="107" y="230"/>
                    </a:lnTo>
                    <a:lnTo>
                      <a:pt x="107" y="235"/>
                    </a:lnTo>
                    <a:lnTo>
                      <a:pt x="108" y="240"/>
                    </a:lnTo>
                    <a:lnTo>
                      <a:pt x="109" y="245"/>
                    </a:lnTo>
                    <a:lnTo>
                      <a:pt x="110" y="250"/>
                    </a:lnTo>
                    <a:lnTo>
                      <a:pt x="106" y="249"/>
                    </a:lnTo>
                    <a:lnTo>
                      <a:pt x="102" y="249"/>
                    </a:lnTo>
                    <a:lnTo>
                      <a:pt x="98" y="249"/>
                    </a:lnTo>
                    <a:lnTo>
                      <a:pt x="95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3" y="251"/>
                    </a:lnTo>
                    <a:lnTo>
                      <a:pt x="101" y="256"/>
                    </a:lnTo>
                    <a:lnTo>
                      <a:pt x="108" y="260"/>
                    </a:lnTo>
                    <a:lnTo>
                      <a:pt x="114" y="266"/>
                    </a:lnTo>
                    <a:lnTo>
                      <a:pt x="115" y="279"/>
                    </a:lnTo>
                    <a:lnTo>
                      <a:pt x="111" y="279"/>
                    </a:lnTo>
                    <a:lnTo>
                      <a:pt x="108" y="279"/>
                    </a:lnTo>
                    <a:lnTo>
                      <a:pt x="104" y="279"/>
                    </a:lnTo>
                    <a:lnTo>
                      <a:pt x="100" y="279"/>
                    </a:lnTo>
                    <a:lnTo>
                      <a:pt x="100" y="280"/>
                    </a:lnTo>
                    <a:lnTo>
                      <a:pt x="99" y="280"/>
                    </a:lnTo>
                    <a:lnTo>
                      <a:pt x="99" y="281"/>
                    </a:lnTo>
                    <a:lnTo>
                      <a:pt x="106" y="285"/>
                    </a:lnTo>
                    <a:lnTo>
                      <a:pt x="115" y="289"/>
                    </a:lnTo>
                    <a:lnTo>
                      <a:pt x="122" y="296"/>
                    </a:lnTo>
                    <a:lnTo>
                      <a:pt x="122" y="309"/>
                    </a:lnTo>
                    <a:lnTo>
                      <a:pt x="118" y="309"/>
                    </a:lnTo>
                    <a:lnTo>
                      <a:pt x="113" y="308"/>
                    </a:lnTo>
                    <a:lnTo>
                      <a:pt x="109" y="308"/>
                    </a:lnTo>
                    <a:lnTo>
                      <a:pt x="105" y="308"/>
                    </a:lnTo>
                    <a:lnTo>
                      <a:pt x="113" y="313"/>
                    </a:lnTo>
                    <a:lnTo>
                      <a:pt x="120" y="318"/>
                    </a:lnTo>
                    <a:lnTo>
                      <a:pt x="126" y="324"/>
                    </a:lnTo>
                    <a:lnTo>
                      <a:pt x="127" y="336"/>
                    </a:lnTo>
                    <a:lnTo>
                      <a:pt x="124" y="336"/>
                    </a:lnTo>
                    <a:lnTo>
                      <a:pt x="122" y="337"/>
                    </a:lnTo>
                    <a:lnTo>
                      <a:pt x="119" y="337"/>
                    </a:lnTo>
                    <a:lnTo>
                      <a:pt x="117" y="338"/>
                    </a:lnTo>
                    <a:lnTo>
                      <a:pt x="119" y="340"/>
                    </a:lnTo>
                    <a:lnTo>
                      <a:pt x="121" y="341"/>
                    </a:lnTo>
                    <a:lnTo>
                      <a:pt x="125" y="344"/>
                    </a:lnTo>
                    <a:lnTo>
                      <a:pt x="131" y="348"/>
                    </a:lnTo>
                    <a:lnTo>
                      <a:pt x="132" y="351"/>
                    </a:lnTo>
                    <a:lnTo>
                      <a:pt x="132" y="354"/>
                    </a:lnTo>
                    <a:lnTo>
                      <a:pt x="132" y="357"/>
                    </a:lnTo>
                    <a:lnTo>
                      <a:pt x="133" y="361"/>
                    </a:lnTo>
                    <a:lnTo>
                      <a:pt x="129" y="361"/>
                    </a:lnTo>
                    <a:lnTo>
                      <a:pt x="126" y="361"/>
                    </a:lnTo>
                    <a:lnTo>
                      <a:pt x="122" y="361"/>
                    </a:lnTo>
                    <a:lnTo>
                      <a:pt x="118" y="362"/>
                    </a:lnTo>
                    <a:lnTo>
                      <a:pt x="118" y="363"/>
                    </a:lnTo>
                    <a:lnTo>
                      <a:pt x="118" y="364"/>
                    </a:lnTo>
                    <a:lnTo>
                      <a:pt x="118" y="366"/>
                    </a:lnTo>
                    <a:lnTo>
                      <a:pt x="118" y="367"/>
                    </a:lnTo>
                    <a:lnTo>
                      <a:pt x="122" y="368"/>
                    </a:lnTo>
                    <a:lnTo>
                      <a:pt x="127" y="369"/>
                    </a:lnTo>
                    <a:lnTo>
                      <a:pt x="131" y="371"/>
                    </a:lnTo>
                    <a:lnTo>
                      <a:pt x="135" y="372"/>
                    </a:lnTo>
                    <a:lnTo>
                      <a:pt x="135" y="373"/>
                    </a:lnTo>
                    <a:lnTo>
                      <a:pt x="136" y="375"/>
                    </a:lnTo>
                    <a:lnTo>
                      <a:pt x="136" y="376"/>
                    </a:lnTo>
                    <a:lnTo>
                      <a:pt x="136" y="377"/>
                    </a:lnTo>
                    <a:lnTo>
                      <a:pt x="134" y="378"/>
                    </a:lnTo>
                    <a:lnTo>
                      <a:pt x="131" y="378"/>
                    </a:lnTo>
                    <a:lnTo>
                      <a:pt x="128" y="378"/>
                    </a:lnTo>
                    <a:lnTo>
                      <a:pt x="126" y="379"/>
                    </a:lnTo>
                    <a:lnTo>
                      <a:pt x="126" y="380"/>
                    </a:lnTo>
                    <a:lnTo>
                      <a:pt x="126" y="381"/>
                    </a:lnTo>
                    <a:lnTo>
                      <a:pt x="126" y="383"/>
                    </a:lnTo>
                    <a:lnTo>
                      <a:pt x="126" y="384"/>
                    </a:lnTo>
                    <a:lnTo>
                      <a:pt x="130" y="385"/>
                    </a:lnTo>
                    <a:lnTo>
                      <a:pt x="133" y="387"/>
                    </a:lnTo>
                    <a:lnTo>
                      <a:pt x="137" y="388"/>
                    </a:lnTo>
                    <a:lnTo>
                      <a:pt x="141" y="390"/>
                    </a:lnTo>
                    <a:lnTo>
                      <a:pt x="141" y="393"/>
                    </a:lnTo>
                    <a:lnTo>
                      <a:pt x="142" y="395"/>
                    </a:lnTo>
                    <a:lnTo>
                      <a:pt x="142" y="398"/>
                    </a:lnTo>
                    <a:lnTo>
                      <a:pt x="142" y="401"/>
                    </a:lnTo>
                    <a:lnTo>
                      <a:pt x="138" y="402"/>
                    </a:lnTo>
                    <a:lnTo>
                      <a:pt x="134" y="402"/>
                    </a:lnTo>
                    <a:lnTo>
                      <a:pt x="129" y="402"/>
                    </a:lnTo>
                    <a:lnTo>
                      <a:pt x="125" y="403"/>
                    </a:lnTo>
                    <a:lnTo>
                      <a:pt x="129" y="405"/>
                    </a:lnTo>
                    <a:lnTo>
                      <a:pt x="133" y="407"/>
                    </a:lnTo>
                    <a:lnTo>
                      <a:pt x="138" y="409"/>
                    </a:lnTo>
                    <a:lnTo>
                      <a:pt x="144" y="411"/>
                    </a:lnTo>
                    <a:lnTo>
                      <a:pt x="145" y="413"/>
                    </a:lnTo>
                    <a:lnTo>
                      <a:pt x="146" y="415"/>
                    </a:lnTo>
                    <a:lnTo>
                      <a:pt x="146" y="418"/>
                    </a:lnTo>
                    <a:lnTo>
                      <a:pt x="146" y="423"/>
                    </a:lnTo>
                    <a:lnTo>
                      <a:pt x="145" y="424"/>
                    </a:lnTo>
                    <a:lnTo>
                      <a:pt x="145" y="425"/>
                    </a:lnTo>
                    <a:lnTo>
                      <a:pt x="143" y="425"/>
                    </a:lnTo>
                    <a:lnTo>
                      <a:pt x="140" y="424"/>
                    </a:lnTo>
                    <a:lnTo>
                      <a:pt x="139" y="425"/>
                    </a:lnTo>
                    <a:lnTo>
                      <a:pt x="139" y="426"/>
                    </a:lnTo>
                    <a:lnTo>
                      <a:pt x="138" y="427"/>
                    </a:lnTo>
                    <a:lnTo>
                      <a:pt x="137" y="428"/>
                    </a:lnTo>
                    <a:lnTo>
                      <a:pt x="142" y="431"/>
                    </a:lnTo>
                    <a:lnTo>
                      <a:pt x="148" y="434"/>
                    </a:lnTo>
                    <a:lnTo>
                      <a:pt x="152" y="440"/>
                    </a:lnTo>
                    <a:lnTo>
                      <a:pt x="153" y="449"/>
                    </a:lnTo>
                    <a:lnTo>
                      <a:pt x="147" y="448"/>
                    </a:lnTo>
                    <a:lnTo>
                      <a:pt x="141" y="448"/>
                    </a:lnTo>
                    <a:lnTo>
                      <a:pt x="135" y="448"/>
                    </a:lnTo>
                    <a:lnTo>
                      <a:pt x="130" y="447"/>
                    </a:lnTo>
                    <a:lnTo>
                      <a:pt x="129" y="448"/>
                    </a:lnTo>
                    <a:lnTo>
                      <a:pt x="129" y="449"/>
                    </a:lnTo>
                    <a:lnTo>
                      <a:pt x="128" y="450"/>
                    </a:lnTo>
                    <a:lnTo>
                      <a:pt x="134" y="452"/>
                    </a:lnTo>
                    <a:lnTo>
                      <a:pt x="140" y="453"/>
                    </a:lnTo>
                    <a:lnTo>
                      <a:pt x="145" y="455"/>
                    </a:lnTo>
                    <a:lnTo>
                      <a:pt x="149" y="456"/>
                    </a:lnTo>
                    <a:lnTo>
                      <a:pt x="153" y="458"/>
                    </a:lnTo>
                    <a:lnTo>
                      <a:pt x="157" y="462"/>
                    </a:lnTo>
                    <a:lnTo>
                      <a:pt x="159" y="467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5" y="475"/>
                    </a:lnTo>
                    <a:lnTo>
                      <a:pt x="150" y="474"/>
                    </a:lnTo>
                    <a:lnTo>
                      <a:pt x="143" y="473"/>
                    </a:lnTo>
                    <a:lnTo>
                      <a:pt x="143" y="474"/>
                    </a:lnTo>
                    <a:lnTo>
                      <a:pt x="144" y="475"/>
                    </a:lnTo>
                    <a:lnTo>
                      <a:pt x="144" y="476"/>
                    </a:lnTo>
                    <a:lnTo>
                      <a:pt x="144" y="477"/>
                    </a:lnTo>
                    <a:lnTo>
                      <a:pt x="149" y="479"/>
                    </a:lnTo>
                    <a:lnTo>
                      <a:pt x="154" y="481"/>
                    </a:lnTo>
                    <a:lnTo>
                      <a:pt x="158" y="483"/>
                    </a:lnTo>
                    <a:lnTo>
                      <a:pt x="163" y="485"/>
                    </a:lnTo>
                    <a:lnTo>
                      <a:pt x="163" y="489"/>
                    </a:lnTo>
                    <a:lnTo>
                      <a:pt x="164" y="492"/>
                    </a:lnTo>
                    <a:lnTo>
                      <a:pt x="164" y="495"/>
                    </a:lnTo>
                    <a:lnTo>
                      <a:pt x="164" y="498"/>
                    </a:lnTo>
                    <a:lnTo>
                      <a:pt x="158" y="499"/>
                    </a:lnTo>
                    <a:lnTo>
                      <a:pt x="151" y="497"/>
                    </a:lnTo>
                    <a:lnTo>
                      <a:pt x="145" y="496"/>
                    </a:lnTo>
                    <a:lnTo>
                      <a:pt x="139" y="497"/>
                    </a:lnTo>
                    <a:lnTo>
                      <a:pt x="144" y="501"/>
                    </a:lnTo>
                    <a:lnTo>
                      <a:pt x="151" y="504"/>
                    </a:lnTo>
                    <a:lnTo>
                      <a:pt x="159" y="507"/>
                    </a:lnTo>
                    <a:lnTo>
                      <a:pt x="168" y="509"/>
                    </a:lnTo>
                    <a:lnTo>
                      <a:pt x="168" y="512"/>
                    </a:lnTo>
                    <a:lnTo>
                      <a:pt x="169" y="514"/>
                    </a:lnTo>
                    <a:lnTo>
                      <a:pt x="169" y="517"/>
                    </a:lnTo>
                    <a:lnTo>
                      <a:pt x="170" y="520"/>
                    </a:lnTo>
                    <a:lnTo>
                      <a:pt x="165" y="522"/>
                    </a:lnTo>
                    <a:lnTo>
                      <a:pt x="158" y="521"/>
                    </a:lnTo>
                    <a:lnTo>
                      <a:pt x="151" y="520"/>
                    </a:lnTo>
                    <a:lnTo>
                      <a:pt x="147" y="519"/>
                    </a:lnTo>
                    <a:lnTo>
                      <a:pt x="150" y="521"/>
                    </a:lnTo>
                    <a:lnTo>
                      <a:pt x="154" y="524"/>
                    </a:lnTo>
                    <a:lnTo>
                      <a:pt x="160" y="527"/>
                    </a:lnTo>
                    <a:lnTo>
                      <a:pt x="172" y="532"/>
                    </a:lnTo>
                    <a:lnTo>
                      <a:pt x="172" y="534"/>
                    </a:lnTo>
                    <a:lnTo>
                      <a:pt x="172" y="536"/>
                    </a:lnTo>
                    <a:lnTo>
                      <a:pt x="172" y="538"/>
                    </a:lnTo>
                    <a:lnTo>
                      <a:pt x="173" y="540"/>
                    </a:lnTo>
                    <a:lnTo>
                      <a:pt x="167" y="540"/>
                    </a:lnTo>
                    <a:lnTo>
                      <a:pt x="162" y="540"/>
                    </a:lnTo>
                    <a:lnTo>
                      <a:pt x="156" y="540"/>
                    </a:lnTo>
                    <a:lnTo>
                      <a:pt x="150" y="540"/>
                    </a:lnTo>
                    <a:lnTo>
                      <a:pt x="159" y="543"/>
                    </a:lnTo>
                    <a:lnTo>
                      <a:pt x="168" y="546"/>
                    </a:lnTo>
                    <a:lnTo>
                      <a:pt x="175" y="553"/>
                    </a:lnTo>
                    <a:lnTo>
                      <a:pt x="177" y="565"/>
                    </a:lnTo>
                    <a:lnTo>
                      <a:pt x="172" y="564"/>
                    </a:lnTo>
                    <a:lnTo>
                      <a:pt x="167" y="564"/>
                    </a:lnTo>
                    <a:lnTo>
                      <a:pt x="161" y="563"/>
                    </a:lnTo>
                    <a:lnTo>
                      <a:pt x="156" y="563"/>
                    </a:lnTo>
                    <a:lnTo>
                      <a:pt x="156" y="564"/>
                    </a:lnTo>
                    <a:lnTo>
                      <a:pt x="155" y="564"/>
                    </a:lnTo>
                    <a:lnTo>
                      <a:pt x="155" y="565"/>
                    </a:lnTo>
                    <a:lnTo>
                      <a:pt x="162" y="567"/>
                    </a:lnTo>
                    <a:lnTo>
                      <a:pt x="168" y="570"/>
                    </a:lnTo>
                    <a:lnTo>
                      <a:pt x="174" y="573"/>
                    </a:lnTo>
                    <a:lnTo>
                      <a:pt x="181" y="576"/>
                    </a:lnTo>
                    <a:lnTo>
                      <a:pt x="181" y="577"/>
                    </a:lnTo>
                    <a:lnTo>
                      <a:pt x="181" y="578"/>
                    </a:lnTo>
                    <a:lnTo>
                      <a:pt x="181" y="580"/>
                    </a:lnTo>
                    <a:lnTo>
                      <a:pt x="182" y="581"/>
                    </a:lnTo>
                    <a:lnTo>
                      <a:pt x="178" y="581"/>
                    </a:lnTo>
                    <a:lnTo>
                      <a:pt x="173" y="581"/>
                    </a:lnTo>
                    <a:lnTo>
                      <a:pt x="169" y="581"/>
                    </a:lnTo>
                    <a:lnTo>
                      <a:pt x="165" y="581"/>
                    </a:lnTo>
                    <a:lnTo>
                      <a:pt x="165" y="582"/>
                    </a:lnTo>
                    <a:lnTo>
                      <a:pt x="166" y="583"/>
                    </a:lnTo>
                    <a:lnTo>
                      <a:pt x="166" y="585"/>
                    </a:lnTo>
                    <a:lnTo>
                      <a:pt x="166" y="586"/>
                    </a:lnTo>
                    <a:lnTo>
                      <a:pt x="171" y="587"/>
                    </a:lnTo>
                    <a:lnTo>
                      <a:pt x="176" y="589"/>
                    </a:lnTo>
                    <a:lnTo>
                      <a:pt x="181" y="590"/>
                    </a:lnTo>
                    <a:lnTo>
                      <a:pt x="186" y="592"/>
                    </a:lnTo>
                    <a:lnTo>
                      <a:pt x="187" y="596"/>
                    </a:lnTo>
                    <a:lnTo>
                      <a:pt x="187" y="599"/>
                    </a:lnTo>
                    <a:lnTo>
                      <a:pt x="187" y="602"/>
                    </a:lnTo>
                    <a:lnTo>
                      <a:pt x="187" y="606"/>
                    </a:lnTo>
                    <a:lnTo>
                      <a:pt x="180" y="605"/>
                    </a:lnTo>
                    <a:lnTo>
                      <a:pt x="174" y="604"/>
                    </a:lnTo>
                    <a:lnTo>
                      <a:pt x="167" y="604"/>
                    </a:lnTo>
                    <a:lnTo>
                      <a:pt x="160" y="603"/>
                    </a:lnTo>
                    <a:lnTo>
                      <a:pt x="160" y="604"/>
                    </a:lnTo>
                    <a:lnTo>
                      <a:pt x="160" y="605"/>
                    </a:lnTo>
                    <a:lnTo>
                      <a:pt x="159" y="606"/>
                    </a:lnTo>
                    <a:lnTo>
                      <a:pt x="162" y="608"/>
                    </a:lnTo>
                    <a:lnTo>
                      <a:pt x="165" y="609"/>
                    </a:lnTo>
                    <a:lnTo>
                      <a:pt x="168" y="610"/>
                    </a:lnTo>
                    <a:lnTo>
                      <a:pt x="170" y="611"/>
                    </a:lnTo>
                    <a:lnTo>
                      <a:pt x="174" y="612"/>
                    </a:lnTo>
                    <a:lnTo>
                      <a:pt x="178" y="613"/>
                    </a:lnTo>
                    <a:lnTo>
                      <a:pt x="183" y="615"/>
                    </a:lnTo>
                    <a:lnTo>
                      <a:pt x="190" y="617"/>
                    </a:lnTo>
                    <a:lnTo>
                      <a:pt x="191" y="619"/>
                    </a:lnTo>
                    <a:lnTo>
                      <a:pt x="192" y="621"/>
                    </a:lnTo>
                    <a:lnTo>
                      <a:pt x="192" y="624"/>
                    </a:lnTo>
                    <a:lnTo>
                      <a:pt x="191" y="628"/>
                    </a:lnTo>
                    <a:lnTo>
                      <a:pt x="188" y="629"/>
                    </a:lnTo>
                    <a:lnTo>
                      <a:pt x="185" y="629"/>
                    </a:lnTo>
                    <a:lnTo>
                      <a:pt x="181" y="629"/>
                    </a:lnTo>
                    <a:lnTo>
                      <a:pt x="178" y="630"/>
                    </a:lnTo>
                    <a:lnTo>
                      <a:pt x="178" y="631"/>
                    </a:lnTo>
                    <a:lnTo>
                      <a:pt x="177" y="631"/>
                    </a:lnTo>
                    <a:lnTo>
                      <a:pt x="177" y="632"/>
                    </a:lnTo>
                    <a:lnTo>
                      <a:pt x="184" y="635"/>
                    </a:lnTo>
                    <a:lnTo>
                      <a:pt x="193" y="640"/>
                    </a:lnTo>
                    <a:lnTo>
                      <a:pt x="200" y="648"/>
                    </a:lnTo>
                    <a:lnTo>
                      <a:pt x="203" y="658"/>
                    </a:lnTo>
                    <a:lnTo>
                      <a:pt x="199" y="659"/>
                    </a:lnTo>
                    <a:lnTo>
                      <a:pt x="194" y="661"/>
                    </a:lnTo>
                    <a:lnTo>
                      <a:pt x="189" y="662"/>
                    </a:lnTo>
                    <a:lnTo>
                      <a:pt x="186" y="664"/>
                    </a:lnTo>
                    <a:lnTo>
                      <a:pt x="197" y="666"/>
                    </a:lnTo>
                    <a:lnTo>
                      <a:pt x="209" y="668"/>
                    </a:lnTo>
                    <a:lnTo>
                      <a:pt x="221" y="670"/>
                    </a:lnTo>
                    <a:lnTo>
                      <a:pt x="234" y="671"/>
                    </a:lnTo>
                    <a:lnTo>
                      <a:pt x="246" y="673"/>
                    </a:lnTo>
                    <a:lnTo>
                      <a:pt x="259" y="674"/>
                    </a:lnTo>
                    <a:lnTo>
                      <a:pt x="272" y="676"/>
                    </a:lnTo>
                    <a:lnTo>
                      <a:pt x="286" y="679"/>
                    </a:lnTo>
                    <a:lnTo>
                      <a:pt x="285" y="680"/>
                    </a:lnTo>
                    <a:lnTo>
                      <a:pt x="283" y="680"/>
                    </a:lnTo>
                    <a:lnTo>
                      <a:pt x="280" y="681"/>
                    </a:lnTo>
                    <a:lnTo>
                      <a:pt x="276" y="681"/>
                    </a:lnTo>
                    <a:lnTo>
                      <a:pt x="268" y="681"/>
                    </a:lnTo>
                    <a:lnTo>
                      <a:pt x="257" y="681"/>
                    </a:lnTo>
                    <a:lnTo>
                      <a:pt x="242" y="682"/>
                    </a:lnTo>
                    <a:lnTo>
                      <a:pt x="222" y="682"/>
                    </a:lnTo>
                    <a:lnTo>
                      <a:pt x="222" y="683"/>
                    </a:lnTo>
                    <a:lnTo>
                      <a:pt x="222" y="684"/>
                    </a:lnTo>
                    <a:lnTo>
                      <a:pt x="222" y="685"/>
                    </a:lnTo>
                    <a:lnTo>
                      <a:pt x="222" y="686"/>
                    </a:lnTo>
                    <a:lnTo>
                      <a:pt x="233" y="686"/>
                    </a:lnTo>
                    <a:lnTo>
                      <a:pt x="243" y="687"/>
                    </a:lnTo>
                    <a:lnTo>
                      <a:pt x="254" y="688"/>
                    </a:lnTo>
                    <a:lnTo>
                      <a:pt x="265" y="688"/>
                    </a:lnTo>
                    <a:lnTo>
                      <a:pt x="276" y="689"/>
                    </a:lnTo>
                    <a:lnTo>
                      <a:pt x="287" y="690"/>
                    </a:lnTo>
                    <a:lnTo>
                      <a:pt x="298" y="691"/>
                    </a:lnTo>
                    <a:lnTo>
                      <a:pt x="309" y="692"/>
                    </a:lnTo>
                    <a:lnTo>
                      <a:pt x="320" y="693"/>
                    </a:lnTo>
                    <a:lnTo>
                      <a:pt x="331" y="694"/>
                    </a:lnTo>
                    <a:lnTo>
                      <a:pt x="343" y="695"/>
                    </a:lnTo>
                    <a:lnTo>
                      <a:pt x="354" y="696"/>
                    </a:lnTo>
                    <a:lnTo>
                      <a:pt x="365" y="697"/>
                    </a:lnTo>
                    <a:lnTo>
                      <a:pt x="376" y="698"/>
                    </a:lnTo>
                    <a:lnTo>
                      <a:pt x="387" y="700"/>
                    </a:lnTo>
                    <a:lnTo>
                      <a:pt x="398" y="701"/>
                    </a:lnTo>
                    <a:lnTo>
                      <a:pt x="398" y="702"/>
                    </a:lnTo>
                    <a:lnTo>
                      <a:pt x="398" y="703"/>
                    </a:lnTo>
                    <a:lnTo>
                      <a:pt x="398" y="704"/>
                    </a:lnTo>
                    <a:lnTo>
                      <a:pt x="398" y="705"/>
                    </a:lnTo>
                    <a:lnTo>
                      <a:pt x="384" y="705"/>
                    </a:lnTo>
                    <a:lnTo>
                      <a:pt x="369" y="705"/>
                    </a:lnTo>
                    <a:lnTo>
                      <a:pt x="355" y="706"/>
                    </a:lnTo>
                    <a:lnTo>
                      <a:pt x="341" y="706"/>
                    </a:lnTo>
                    <a:lnTo>
                      <a:pt x="326" y="707"/>
                    </a:lnTo>
                    <a:lnTo>
                      <a:pt x="312" y="707"/>
                    </a:lnTo>
                    <a:lnTo>
                      <a:pt x="298" y="708"/>
                    </a:lnTo>
                    <a:lnTo>
                      <a:pt x="283" y="708"/>
                    </a:lnTo>
                    <a:lnTo>
                      <a:pt x="269" y="709"/>
                    </a:lnTo>
                    <a:lnTo>
                      <a:pt x="255" y="710"/>
                    </a:lnTo>
                    <a:lnTo>
                      <a:pt x="241" y="711"/>
                    </a:lnTo>
                    <a:lnTo>
                      <a:pt x="227" y="712"/>
                    </a:lnTo>
                    <a:lnTo>
                      <a:pt x="213" y="714"/>
                    </a:lnTo>
                    <a:lnTo>
                      <a:pt x="199" y="715"/>
                    </a:lnTo>
                    <a:lnTo>
                      <a:pt x="185" y="716"/>
                    </a:lnTo>
                    <a:lnTo>
                      <a:pt x="171" y="718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5" name="Freeform 45"/>
              <p:cNvSpPr>
                <a:spLocks/>
              </p:cNvSpPr>
              <p:nvPr/>
            </p:nvSpPr>
            <p:spPr bwMode="auto">
              <a:xfrm>
                <a:off x="3257" y="1146"/>
                <a:ext cx="1769" cy="2009"/>
              </a:xfrm>
              <a:custGeom>
                <a:avLst/>
                <a:gdLst>
                  <a:gd name="T0" fmla="*/ 12009 w 847"/>
                  <a:gd name="T1" fmla="*/ 40506 h 930"/>
                  <a:gd name="T2" fmla="*/ 6086 w 847"/>
                  <a:gd name="T3" fmla="*/ 39456 h 930"/>
                  <a:gd name="T4" fmla="*/ 1506 w 847"/>
                  <a:gd name="T5" fmla="*/ 41878 h 930"/>
                  <a:gd name="T6" fmla="*/ 838 w 847"/>
                  <a:gd name="T7" fmla="*/ 41202 h 930"/>
                  <a:gd name="T8" fmla="*/ 5650 w 847"/>
                  <a:gd name="T9" fmla="*/ 37823 h 930"/>
                  <a:gd name="T10" fmla="*/ 629 w 847"/>
                  <a:gd name="T11" fmla="*/ 40917 h 930"/>
                  <a:gd name="T12" fmla="*/ 2304 w 847"/>
                  <a:gd name="T13" fmla="*/ 37590 h 930"/>
                  <a:gd name="T14" fmla="*/ 5290 w 847"/>
                  <a:gd name="T15" fmla="*/ 35605 h 930"/>
                  <a:gd name="T16" fmla="*/ 192 w 847"/>
                  <a:gd name="T17" fmla="*/ 39176 h 930"/>
                  <a:gd name="T18" fmla="*/ 2151 w 847"/>
                  <a:gd name="T19" fmla="*/ 35564 h 930"/>
                  <a:gd name="T20" fmla="*/ 2076 w 847"/>
                  <a:gd name="T21" fmla="*/ 34816 h 930"/>
                  <a:gd name="T22" fmla="*/ 1383 w 847"/>
                  <a:gd name="T23" fmla="*/ 33861 h 930"/>
                  <a:gd name="T24" fmla="*/ 5081 w 847"/>
                  <a:gd name="T25" fmla="*/ 31183 h 930"/>
                  <a:gd name="T26" fmla="*/ 877 w 847"/>
                  <a:gd name="T27" fmla="*/ 33730 h 930"/>
                  <a:gd name="T28" fmla="*/ 2224 w 847"/>
                  <a:gd name="T29" fmla="*/ 30664 h 930"/>
                  <a:gd name="T30" fmla="*/ 6203 w 847"/>
                  <a:gd name="T31" fmla="*/ 28264 h 930"/>
                  <a:gd name="T32" fmla="*/ 437 w 847"/>
                  <a:gd name="T33" fmla="*/ 31835 h 930"/>
                  <a:gd name="T34" fmla="*/ 2625 w 847"/>
                  <a:gd name="T35" fmla="*/ 27854 h 930"/>
                  <a:gd name="T36" fmla="*/ 4893 w 847"/>
                  <a:gd name="T37" fmla="*/ 26108 h 930"/>
                  <a:gd name="T38" fmla="*/ 365 w 847"/>
                  <a:gd name="T39" fmla="*/ 28943 h 930"/>
                  <a:gd name="T40" fmla="*/ 5330 w 847"/>
                  <a:gd name="T41" fmla="*/ 22954 h 930"/>
                  <a:gd name="T42" fmla="*/ 1065 w 847"/>
                  <a:gd name="T43" fmla="*/ 24929 h 930"/>
                  <a:gd name="T44" fmla="*/ 5482 w 847"/>
                  <a:gd name="T45" fmla="*/ 21079 h 930"/>
                  <a:gd name="T46" fmla="*/ 2853 w 847"/>
                  <a:gd name="T47" fmla="*/ 22259 h 930"/>
                  <a:gd name="T48" fmla="*/ 629 w 847"/>
                  <a:gd name="T49" fmla="*/ 24326 h 930"/>
                  <a:gd name="T50" fmla="*/ 5802 w 847"/>
                  <a:gd name="T51" fmla="*/ 18679 h 930"/>
                  <a:gd name="T52" fmla="*/ 721 w 847"/>
                  <a:gd name="T53" fmla="*/ 21732 h 930"/>
                  <a:gd name="T54" fmla="*/ 3774 w 847"/>
                  <a:gd name="T55" fmla="*/ 17074 h 930"/>
                  <a:gd name="T56" fmla="*/ 5731 w 847"/>
                  <a:gd name="T57" fmla="*/ 15936 h 930"/>
                  <a:gd name="T58" fmla="*/ 802 w 847"/>
                  <a:gd name="T59" fmla="*/ 19334 h 930"/>
                  <a:gd name="T60" fmla="*/ 3935 w 847"/>
                  <a:gd name="T61" fmla="*/ 14545 h 930"/>
                  <a:gd name="T62" fmla="*/ 4052 w 847"/>
                  <a:gd name="T63" fmla="*/ 13912 h 930"/>
                  <a:gd name="T64" fmla="*/ 762 w 847"/>
                  <a:gd name="T65" fmla="*/ 16370 h 930"/>
                  <a:gd name="T66" fmla="*/ 4929 w 847"/>
                  <a:gd name="T67" fmla="*/ 11471 h 930"/>
                  <a:gd name="T68" fmla="*/ 6435 w 847"/>
                  <a:gd name="T69" fmla="*/ 10382 h 930"/>
                  <a:gd name="T70" fmla="*/ 877 w 847"/>
                  <a:gd name="T71" fmla="*/ 14154 h 930"/>
                  <a:gd name="T72" fmla="*/ 3774 w 847"/>
                  <a:gd name="T73" fmla="*/ 9689 h 930"/>
                  <a:gd name="T74" fmla="*/ 7882 w 847"/>
                  <a:gd name="T75" fmla="*/ 7822 h 930"/>
                  <a:gd name="T76" fmla="*/ 6568 w 847"/>
                  <a:gd name="T77" fmla="*/ 7751 h 930"/>
                  <a:gd name="T78" fmla="*/ 1640 w 847"/>
                  <a:gd name="T79" fmla="*/ 10905 h 930"/>
                  <a:gd name="T80" fmla="*/ 1675 w 847"/>
                  <a:gd name="T81" fmla="*/ 8844 h 930"/>
                  <a:gd name="T82" fmla="*/ 7080 w 847"/>
                  <a:gd name="T83" fmla="*/ 5744 h 930"/>
                  <a:gd name="T84" fmla="*/ 6752 w 847"/>
                  <a:gd name="T85" fmla="*/ 5515 h 930"/>
                  <a:gd name="T86" fmla="*/ 1715 w 847"/>
                  <a:gd name="T87" fmla="*/ 8144 h 930"/>
                  <a:gd name="T88" fmla="*/ 1640 w 847"/>
                  <a:gd name="T89" fmla="*/ 6250 h 930"/>
                  <a:gd name="T90" fmla="*/ 5683 w 847"/>
                  <a:gd name="T91" fmla="*/ 3850 h 930"/>
                  <a:gd name="T92" fmla="*/ 5650 w 847"/>
                  <a:gd name="T93" fmla="*/ 3398 h 930"/>
                  <a:gd name="T94" fmla="*/ 1539 w 847"/>
                  <a:gd name="T95" fmla="*/ 5638 h 930"/>
                  <a:gd name="T96" fmla="*/ 4601 w 847"/>
                  <a:gd name="T97" fmla="*/ 2309 h 930"/>
                  <a:gd name="T98" fmla="*/ 12847 w 847"/>
                  <a:gd name="T99" fmla="*/ 41 h 930"/>
                  <a:gd name="T100" fmla="*/ 18076 w 847"/>
                  <a:gd name="T101" fmla="*/ 3005 h 930"/>
                  <a:gd name="T102" fmla="*/ 20746 w 847"/>
                  <a:gd name="T103" fmla="*/ 4899 h 930"/>
                  <a:gd name="T104" fmla="*/ 24244 w 847"/>
                  <a:gd name="T105" fmla="*/ 4746 h 930"/>
                  <a:gd name="T106" fmla="*/ 30447 w 847"/>
                  <a:gd name="T107" fmla="*/ 3720 h 930"/>
                  <a:gd name="T108" fmla="*/ 32934 w 847"/>
                  <a:gd name="T109" fmla="*/ 7822 h 930"/>
                  <a:gd name="T110" fmla="*/ 28488 w 847"/>
                  <a:gd name="T111" fmla="*/ 23952 h 930"/>
                  <a:gd name="T112" fmla="*/ 23214 w 847"/>
                  <a:gd name="T113" fmla="*/ 41966 h 930"/>
                  <a:gd name="T114" fmla="*/ 19198 w 847"/>
                  <a:gd name="T115" fmla="*/ 43749 h 93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47"/>
                  <a:gd name="T175" fmla="*/ 0 h 930"/>
                  <a:gd name="T176" fmla="*/ 847 w 847"/>
                  <a:gd name="T177" fmla="*/ 930 h 93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47" h="930">
                    <a:moveTo>
                      <a:pt x="472" y="930"/>
                    </a:moveTo>
                    <a:lnTo>
                      <a:pt x="446" y="928"/>
                    </a:lnTo>
                    <a:lnTo>
                      <a:pt x="424" y="925"/>
                    </a:lnTo>
                    <a:lnTo>
                      <a:pt x="404" y="921"/>
                    </a:lnTo>
                    <a:lnTo>
                      <a:pt x="387" y="916"/>
                    </a:lnTo>
                    <a:lnTo>
                      <a:pt x="370" y="910"/>
                    </a:lnTo>
                    <a:lnTo>
                      <a:pt x="354" y="901"/>
                    </a:lnTo>
                    <a:lnTo>
                      <a:pt x="337" y="890"/>
                    </a:lnTo>
                    <a:lnTo>
                      <a:pt x="318" y="876"/>
                    </a:lnTo>
                    <a:lnTo>
                      <a:pt x="302" y="861"/>
                    </a:lnTo>
                    <a:lnTo>
                      <a:pt x="287" y="849"/>
                    </a:lnTo>
                    <a:lnTo>
                      <a:pt x="273" y="841"/>
                    </a:lnTo>
                    <a:lnTo>
                      <a:pt x="260" y="834"/>
                    </a:lnTo>
                    <a:lnTo>
                      <a:pt x="247" y="830"/>
                    </a:lnTo>
                    <a:lnTo>
                      <a:pt x="231" y="828"/>
                    </a:lnTo>
                    <a:lnTo>
                      <a:pt x="213" y="826"/>
                    </a:lnTo>
                    <a:lnTo>
                      <a:pt x="191" y="826"/>
                    </a:lnTo>
                    <a:lnTo>
                      <a:pt x="178" y="831"/>
                    </a:lnTo>
                    <a:lnTo>
                      <a:pt x="166" y="835"/>
                    </a:lnTo>
                    <a:lnTo>
                      <a:pt x="153" y="839"/>
                    </a:lnTo>
                    <a:lnTo>
                      <a:pt x="141" y="843"/>
                    </a:lnTo>
                    <a:lnTo>
                      <a:pt x="129" y="847"/>
                    </a:lnTo>
                    <a:lnTo>
                      <a:pt x="117" y="852"/>
                    </a:lnTo>
                    <a:lnTo>
                      <a:pt x="106" y="857"/>
                    </a:lnTo>
                    <a:lnTo>
                      <a:pt x="94" y="862"/>
                    </a:lnTo>
                    <a:lnTo>
                      <a:pt x="83" y="867"/>
                    </a:lnTo>
                    <a:lnTo>
                      <a:pt x="71" y="873"/>
                    </a:lnTo>
                    <a:lnTo>
                      <a:pt x="60" y="878"/>
                    </a:lnTo>
                    <a:lnTo>
                      <a:pt x="49" y="884"/>
                    </a:lnTo>
                    <a:lnTo>
                      <a:pt x="38" y="890"/>
                    </a:lnTo>
                    <a:lnTo>
                      <a:pt x="27" y="897"/>
                    </a:lnTo>
                    <a:lnTo>
                      <a:pt x="17" y="904"/>
                    </a:lnTo>
                    <a:lnTo>
                      <a:pt x="6" y="911"/>
                    </a:lnTo>
                    <a:lnTo>
                      <a:pt x="5" y="910"/>
                    </a:lnTo>
                    <a:lnTo>
                      <a:pt x="3" y="910"/>
                    </a:lnTo>
                    <a:lnTo>
                      <a:pt x="2" y="910"/>
                    </a:lnTo>
                    <a:lnTo>
                      <a:pt x="0" y="910"/>
                    </a:lnTo>
                    <a:lnTo>
                      <a:pt x="3" y="899"/>
                    </a:lnTo>
                    <a:lnTo>
                      <a:pt x="11" y="888"/>
                    </a:lnTo>
                    <a:lnTo>
                      <a:pt x="21" y="876"/>
                    </a:lnTo>
                    <a:lnTo>
                      <a:pt x="34" y="864"/>
                    </a:lnTo>
                    <a:lnTo>
                      <a:pt x="48" y="853"/>
                    </a:lnTo>
                    <a:lnTo>
                      <a:pt x="61" y="843"/>
                    </a:lnTo>
                    <a:lnTo>
                      <a:pt x="74" y="835"/>
                    </a:lnTo>
                    <a:lnTo>
                      <a:pt x="84" y="828"/>
                    </a:lnTo>
                    <a:lnTo>
                      <a:pt x="104" y="819"/>
                    </a:lnTo>
                    <a:lnTo>
                      <a:pt x="119" y="813"/>
                    </a:lnTo>
                    <a:lnTo>
                      <a:pt x="130" y="809"/>
                    </a:lnTo>
                    <a:lnTo>
                      <a:pt x="138" y="806"/>
                    </a:lnTo>
                    <a:lnTo>
                      <a:pt x="142" y="804"/>
                    </a:lnTo>
                    <a:lnTo>
                      <a:pt x="144" y="803"/>
                    </a:lnTo>
                    <a:lnTo>
                      <a:pt x="146" y="802"/>
                    </a:lnTo>
                    <a:lnTo>
                      <a:pt x="146" y="801"/>
                    </a:lnTo>
                    <a:lnTo>
                      <a:pt x="125" y="801"/>
                    </a:lnTo>
                    <a:lnTo>
                      <a:pt x="104" y="805"/>
                    </a:lnTo>
                    <a:lnTo>
                      <a:pt x="85" y="814"/>
                    </a:lnTo>
                    <a:lnTo>
                      <a:pt x="66" y="826"/>
                    </a:lnTo>
                    <a:lnTo>
                      <a:pt x="48" y="840"/>
                    </a:lnTo>
                    <a:lnTo>
                      <a:pt x="31" y="855"/>
                    </a:lnTo>
                    <a:lnTo>
                      <a:pt x="16" y="870"/>
                    </a:lnTo>
                    <a:lnTo>
                      <a:pt x="2" y="883"/>
                    </a:lnTo>
                    <a:lnTo>
                      <a:pt x="2" y="876"/>
                    </a:lnTo>
                    <a:lnTo>
                      <a:pt x="2" y="870"/>
                    </a:lnTo>
                    <a:lnTo>
                      <a:pt x="1" y="864"/>
                    </a:lnTo>
                    <a:lnTo>
                      <a:pt x="1" y="858"/>
                    </a:lnTo>
                    <a:lnTo>
                      <a:pt x="11" y="845"/>
                    </a:lnTo>
                    <a:lnTo>
                      <a:pt x="22" y="832"/>
                    </a:lnTo>
                    <a:lnTo>
                      <a:pt x="34" y="820"/>
                    </a:lnTo>
                    <a:lnTo>
                      <a:pt x="46" y="809"/>
                    </a:lnTo>
                    <a:lnTo>
                      <a:pt x="58" y="799"/>
                    </a:lnTo>
                    <a:lnTo>
                      <a:pt x="71" y="789"/>
                    </a:lnTo>
                    <a:lnTo>
                      <a:pt x="84" y="779"/>
                    </a:lnTo>
                    <a:lnTo>
                      <a:pt x="98" y="769"/>
                    </a:lnTo>
                    <a:lnTo>
                      <a:pt x="103" y="768"/>
                    </a:lnTo>
                    <a:lnTo>
                      <a:pt x="108" y="766"/>
                    </a:lnTo>
                    <a:lnTo>
                      <a:pt x="113" y="765"/>
                    </a:lnTo>
                    <a:lnTo>
                      <a:pt x="118" y="763"/>
                    </a:lnTo>
                    <a:lnTo>
                      <a:pt x="123" y="761"/>
                    </a:lnTo>
                    <a:lnTo>
                      <a:pt x="128" y="759"/>
                    </a:lnTo>
                    <a:lnTo>
                      <a:pt x="133" y="757"/>
                    </a:lnTo>
                    <a:lnTo>
                      <a:pt x="137" y="754"/>
                    </a:lnTo>
                    <a:lnTo>
                      <a:pt x="113" y="758"/>
                    </a:lnTo>
                    <a:lnTo>
                      <a:pt x="94" y="763"/>
                    </a:lnTo>
                    <a:lnTo>
                      <a:pt x="78" y="769"/>
                    </a:lnTo>
                    <a:lnTo>
                      <a:pt x="64" y="776"/>
                    </a:lnTo>
                    <a:lnTo>
                      <a:pt x="52" y="786"/>
                    </a:lnTo>
                    <a:lnTo>
                      <a:pt x="39" y="798"/>
                    </a:lnTo>
                    <a:lnTo>
                      <a:pt x="24" y="814"/>
                    </a:lnTo>
                    <a:lnTo>
                      <a:pt x="6" y="833"/>
                    </a:lnTo>
                    <a:lnTo>
                      <a:pt x="5" y="833"/>
                    </a:lnTo>
                    <a:lnTo>
                      <a:pt x="4" y="833"/>
                    </a:lnTo>
                    <a:lnTo>
                      <a:pt x="3" y="834"/>
                    </a:lnTo>
                    <a:lnTo>
                      <a:pt x="2" y="834"/>
                    </a:lnTo>
                    <a:lnTo>
                      <a:pt x="2" y="826"/>
                    </a:lnTo>
                    <a:lnTo>
                      <a:pt x="3" y="818"/>
                    </a:lnTo>
                    <a:lnTo>
                      <a:pt x="3" y="811"/>
                    </a:lnTo>
                    <a:lnTo>
                      <a:pt x="4" y="804"/>
                    </a:lnTo>
                    <a:lnTo>
                      <a:pt x="22" y="786"/>
                    </a:lnTo>
                    <a:lnTo>
                      <a:pt x="38" y="770"/>
                    </a:lnTo>
                    <a:lnTo>
                      <a:pt x="54" y="756"/>
                    </a:lnTo>
                    <a:lnTo>
                      <a:pt x="70" y="743"/>
                    </a:lnTo>
                    <a:lnTo>
                      <a:pt x="86" y="732"/>
                    </a:lnTo>
                    <a:lnTo>
                      <a:pt x="104" y="722"/>
                    </a:lnTo>
                    <a:lnTo>
                      <a:pt x="125" y="712"/>
                    </a:lnTo>
                    <a:lnTo>
                      <a:pt x="149" y="702"/>
                    </a:lnTo>
                    <a:lnTo>
                      <a:pt x="125" y="704"/>
                    </a:lnTo>
                    <a:lnTo>
                      <a:pt x="104" y="709"/>
                    </a:lnTo>
                    <a:lnTo>
                      <a:pt x="85" y="717"/>
                    </a:lnTo>
                    <a:lnTo>
                      <a:pt x="68" y="728"/>
                    </a:lnTo>
                    <a:lnTo>
                      <a:pt x="52" y="740"/>
                    </a:lnTo>
                    <a:lnTo>
                      <a:pt x="36" y="754"/>
                    </a:lnTo>
                    <a:lnTo>
                      <a:pt x="21" y="769"/>
                    </a:lnTo>
                    <a:lnTo>
                      <a:pt x="5" y="785"/>
                    </a:lnTo>
                    <a:lnTo>
                      <a:pt x="5" y="777"/>
                    </a:lnTo>
                    <a:lnTo>
                      <a:pt x="5" y="769"/>
                    </a:lnTo>
                    <a:lnTo>
                      <a:pt x="4" y="761"/>
                    </a:lnTo>
                    <a:lnTo>
                      <a:pt x="4" y="753"/>
                    </a:lnTo>
                    <a:lnTo>
                      <a:pt x="14" y="742"/>
                    </a:lnTo>
                    <a:lnTo>
                      <a:pt x="24" y="731"/>
                    </a:lnTo>
                    <a:lnTo>
                      <a:pt x="35" y="720"/>
                    </a:lnTo>
                    <a:lnTo>
                      <a:pt x="47" y="710"/>
                    </a:lnTo>
                    <a:lnTo>
                      <a:pt x="59" y="701"/>
                    </a:lnTo>
                    <a:lnTo>
                      <a:pt x="71" y="692"/>
                    </a:lnTo>
                    <a:lnTo>
                      <a:pt x="83" y="683"/>
                    </a:lnTo>
                    <a:lnTo>
                      <a:pt x="96" y="675"/>
                    </a:lnTo>
                    <a:lnTo>
                      <a:pt x="102" y="672"/>
                    </a:lnTo>
                    <a:lnTo>
                      <a:pt x="109" y="670"/>
                    </a:lnTo>
                    <a:lnTo>
                      <a:pt x="115" y="667"/>
                    </a:lnTo>
                    <a:lnTo>
                      <a:pt x="122" y="665"/>
                    </a:lnTo>
                    <a:lnTo>
                      <a:pt x="128" y="663"/>
                    </a:lnTo>
                    <a:lnTo>
                      <a:pt x="135" y="661"/>
                    </a:lnTo>
                    <a:lnTo>
                      <a:pt x="141" y="658"/>
                    </a:lnTo>
                    <a:lnTo>
                      <a:pt x="148" y="656"/>
                    </a:lnTo>
                    <a:lnTo>
                      <a:pt x="124" y="658"/>
                    </a:lnTo>
                    <a:lnTo>
                      <a:pt x="104" y="662"/>
                    </a:lnTo>
                    <a:lnTo>
                      <a:pt x="85" y="669"/>
                    </a:lnTo>
                    <a:lnTo>
                      <a:pt x="69" y="678"/>
                    </a:lnTo>
                    <a:lnTo>
                      <a:pt x="53" y="689"/>
                    </a:lnTo>
                    <a:lnTo>
                      <a:pt x="38" y="702"/>
                    </a:lnTo>
                    <a:lnTo>
                      <a:pt x="22" y="717"/>
                    </a:lnTo>
                    <a:lnTo>
                      <a:pt x="5" y="732"/>
                    </a:lnTo>
                    <a:lnTo>
                      <a:pt x="4" y="727"/>
                    </a:lnTo>
                    <a:lnTo>
                      <a:pt x="4" y="721"/>
                    </a:lnTo>
                    <a:lnTo>
                      <a:pt x="3" y="715"/>
                    </a:lnTo>
                    <a:lnTo>
                      <a:pt x="3" y="708"/>
                    </a:lnTo>
                    <a:lnTo>
                      <a:pt x="8" y="697"/>
                    </a:lnTo>
                    <a:lnTo>
                      <a:pt x="16" y="685"/>
                    </a:lnTo>
                    <a:lnTo>
                      <a:pt x="28" y="674"/>
                    </a:lnTo>
                    <a:lnTo>
                      <a:pt x="42" y="662"/>
                    </a:lnTo>
                    <a:lnTo>
                      <a:pt x="56" y="652"/>
                    </a:lnTo>
                    <a:lnTo>
                      <a:pt x="71" y="641"/>
                    </a:lnTo>
                    <a:lnTo>
                      <a:pt x="84" y="633"/>
                    </a:lnTo>
                    <a:lnTo>
                      <a:pt x="96" y="625"/>
                    </a:lnTo>
                    <a:lnTo>
                      <a:pt x="106" y="621"/>
                    </a:lnTo>
                    <a:lnTo>
                      <a:pt x="116" y="617"/>
                    </a:lnTo>
                    <a:lnTo>
                      <a:pt x="126" y="613"/>
                    </a:lnTo>
                    <a:lnTo>
                      <a:pt x="136" y="609"/>
                    </a:lnTo>
                    <a:lnTo>
                      <a:pt x="144" y="606"/>
                    </a:lnTo>
                    <a:lnTo>
                      <a:pt x="151" y="603"/>
                    </a:lnTo>
                    <a:lnTo>
                      <a:pt x="156" y="601"/>
                    </a:lnTo>
                    <a:lnTo>
                      <a:pt x="158" y="600"/>
                    </a:lnTo>
                    <a:lnTo>
                      <a:pt x="138" y="599"/>
                    </a:lnTo>
                    <a:lnTo>
                      <a:pt x="118" y="604"/>
                    </a:lnTo>
                    <a:lnTo>
                      <a:pt x="98" y="612"/>
                    </a:lnTo>
                    <a:lnTo>
                      <a:pt x="78" y="624"/>
                    </a:lnTo>
                    <a:lnTo>
                      <a:pt x="59" y="637"/>
                    </a:lnTo>
                    <a:lnTo>
                      <a:pt x="42" y="651"/>
                    </a:lnTo>
                    <a:lnTo>
                      <a:pt x="26" y="665"/>
                    </a:lnTo>
                    <a:lnTo>
                      <a:pt x="13" y="677"/>
                    </a:lnTo>
                    <a:lnTo>
                      <a:pt x="11" y="677"/>
                    </a:lnTo>
                    <a:lnTo>
                      <a:pt x="9" y="678"/>
                    </a:lnTo>
                    <a:lnTo>
                      <a:pt x="7" y="678"/>
                    </a:lnTo>
                    <a:lnTo>
                      <a:pt x="5" y="679"/>
                    </a:lnTo>
                    <a:lnTo>
                      <a:pt x="5" y="660"/>
                    </a:lnTo>
                    <a:lnTo>
                      <a:pt x="8" y="648"/>
                    </a:lnTo>
                    <a:lnTo>
                      <a:pt x="14" y="638"/>
                    </a:lnTo>
                    <a:lnTo>
                      <a:pt x="26" y="625"/>
                    </a:lnTo>
                    <a:lnTo>
                      <a:pt x="39" y="614"/>
                    </a:lnTo>
                    <a:lnTo>
                      <a:pt x="52" y="603"/>
                    </a:lnTo>
                    <a:lnTo>
                      <a:pt x="66" y="592"/>
                    </a:lnTo>
                    <a:lnTo>
                      <a:pt x="80" y="582"/>
                    </a:lnTo>
                    <a:lnTo>
                      <a:pt x="95" y="573"/>
                    </a:lnTo>
                    <a:lnTo>
                      <a:pt x="111" y="565"/>
                    </a:lnTo>
                    <a:lnTo>
                      <a:pt x="128" y="559"/>
                    </a:lnTo>
                    <a:lnTo>
                      <a:pt x="145" y="556"/>
                    </a:lnTo>
                    <a:lnTo>
                      <a:pt x="145" y="555"/>
                    </a:lnTo>
                    <a:lnTo>
                      <a:pt x="145" y="552"/>
                    </a:lnTo>
                    <a:lnTo>
                      <a:pt x="145" y="551"/>
                    </a:lnTo>
                    <a:lnTo>
                      <a:pt x="145" y="550"/>
                    </a:lnTo>
                    <a:lnTo>
                      <a:pt x="123" y="555"/>
                    </a:lnTo>
                    <a:lnTo>
                      <a:pt x="103" y="560"/>
                    </a:lnTo>
                    <a:lnTo>
                      <a:pt x="86" y="567"/>
                    </a:lnTo>
                    <a:lnTo>
                      <a:pt x="70" y="576"/>
                    </a:lnTo>
                    <a:lnTo>
                      <a:pt x="55" y="586"/>
                    </a:lnTo>
                    <a:lnTo>
                      <a:pt x="41" y="598"/>
                    </a:lnTo>
                    <a:lnTo>
                      <a:pt x="25" y="611"/>
                    </a:lnTo>
                    <a:lnTo>
                      <a:pt x="9" y="625"/>
                    </a:lnTo>
                    <a:lnTo>
                      <a:pt x="9" y="622"/>
                    </a:lnTo>
                    <a:lnTo>
                      <a:pt x="9" y="618"/>
                    </a:lnTo>
                    <a:lnTo>
                      <a:pt x="9" y="615"/>
                    </a:lnTo>
                    <a:lnTo>
                      <a:pt x="9" y="612"/>
                    </a:lnTo>
                    <a:lnTo>
                      <a:pt x="15" y="593"/>
                    </a:lnTo>
                    <a:lnTo>
                      <a:pt x="28" y="575"/>
                    </a:lnTo>
                    <a:lnTo>
                      <a:pt x="46" y="557"/>
                    </a:lnTo>
                    <a:lnTo>
                      <a:pt x="67" y="538"/>
                    </a:lnTo>
                    <a:lnTo>
                      <a:pt x="90" y="522"/>
                    </a:lnTo>
                    <a:lnTo>
                      <a:pt x="114" y="508"/>
                    </a:lnTo>
                    <a:lnTo>
                      <a:pt x="136" y="496"/>
                    </a:lnTo>
                    <a:lnTo>
                      <a:pt x="156" y="486"/>
                    </a:lnTo>
                    <a:lnTo>
                      <a:pt x="134" y="488"/>
                    </a:lnTo>
                    <a:lnTo>
                      <a:pt x="114" y="495"/>
                    </a:lnTo>
                    <a:lnTo>
                      <a:pt x="95" y="505"/>
                    </a:lnTo>
                    <a:lnTo>
                      <a:pt x="78" y="517"/>
                    </a:lnTo>
                    <a:lnTo>
                      <a:pt x="61" y="531"/>
                    </a:lnTo>
                    <a:lnTo>
                      <a:pt x="45" y="546"/>
                    </a:lnTo>
                    <a:lnTo>
                      <a:pt x="30" y="562"/>
                    </a:lnTo>
                    <a:lnTo>
                      <a:pt x="15" y="576"/>
                    </a:lnTo>
                    <a:lnTo>
                      <a:pt x="14" y="560"/>
                    </a:lnTo>
                    <a:lnTo>
                      <a:pt x="19" y="544"/>
                    </a:lnTo>
                    <a:lnTo>
                      <a:pt x="27" y="530"/>
                    </a:lnTo>
                    <a:lnTo>
                      <a:pt x="38" y="517"/>
                    </a:lnTo>
                    <a:lnTo>
                      <a:pt x="51" y="504"/>
                    </a:lnTo>
                    <a:lnTo>
                      <a:pt x="64" y="493"/>
                    </a:lnTo>
                    <a:lnTo>
                      <a:pt x="78" y="482"/>
                    </a:lnTo>
                    <a:lnTo>
                      <a:pt x="91" y="471"/>
                    </a:lnTo>
                    <a:lnTo>
                      <a:pt x="100" y="466"/>
                    </a:lnTo>
                    <a:lnTo>
                      <a:pt x="110" y="461"/>
                    </a:lnTo>
                    <a:lnTo>
                      <a:pt x="119" y="456"/>
                    </a:lnTo>
                    <a:lnTo>
                      <a:pt x="128" y="452"/>
                    </a:lnTo>
                    <a:lnTo>
                      <a:pt x="138" y="448"/>
                    </a:lnTo>
                    <a:lnTo>
                      <a:pt x="148" y="444"/>
                    </a:lnTo>
                    <a:lnTo>
                      <a:pt x="159" y="440"/>
                    </a:lnTo>
                    <a:lnTo>
                      <a:pt x="170" y="436"/>
                    </a:lnTo>
                    <a:lnTo>
                      <a:pt x="153" y="437"/>
                    </a:lnTo>
                    <a:lnTo>
                      <a:pt x="138" y="440"/>
                    </a:lnTo>
                    <a:lnTo>
                      <a:pt x="123" y="444"/>
                    </a:lnTo>
                    <a:lnTo>
                      <a:pt x="110" y="449"/>
                    </a:lnTo>
                    <a:lnTo>
                      <a:pt x="97" y="456"/>
                    </a:lnTo>
                    <a:lnTo>
                      <a:pt x="84" y="464"/>
                    </a:lnTo>
                    <a:lnTo>
                      <a:pt x="72" y="473"/>
                    </a:lnTo>
                    <a:lnTo>
                      <a:pt x="60" y="482"/>
                    </a:lnTo>
                    <a:lnTo>
                      <a:pt x="48" y="495"/>
                    </a:lnTo>
                    <a:lnTo>
                      <a:pt x="39" y="505"/>
                    </a:lnTo>
                    <a:lnTo>
                      <a:pt x="32" y="512"/>
                    </a:lnTo>
                    <a:lnTo>
                      <a:pt x="27" y="517"/>
                    </a:lnTo>
                    <a:lnTo>
                      <a:pt x="23" y="521"/>
                    </a:lnTo>
                    <a:lnTo>
                      <a:pt x="21" y="523"/>
                    </a:lnTo>
                    <a:lnTo>
                      <a:pt x="18" y="524"/>
                    </a:lnTo>
                    <a:lnTo>
                      <a:pt x="16" y="525"/>
                    </a:lnTo>
                    <a:lnTo>
                      <a:pt x="16" y="517"/>
                    </a:lnTo>
                    <a:lnTo>
                      <a:pt x="16" y="509"/>
                    </a:lnTo>
                    <a:lnTo>
                      <a:pt x="16" y="501"/>
                    </a:lnTo>
                    <a:lnTo>
                      <a:pt x="16" y="493"/>
                    </a:lnTo>
                    <a:lnTo>
                      <a:pt x="32" y="473"/>
                    </a:lnTo>
                    <a:lnTo>
                      <a:pt x="48" y="455"/>
                    </a:lnTo>
                    <a:lnTo>
                      <a:pt x="65" y="440"/>
                    </a:lnTo>
                    <a:lnTo>
                      <a:pt x="83" y="427"/>
                    </a:lnTo>
                    <a:lnTo>
                      <a:pt x="103" y="416"/>
                    </a:lnTo>
                    <a:lnTo>
                      <a:pt x="123" y="406"/>
                    </a:lnTo>
                    <a:lnTo>
                      <a:pt x="146" y="397"/>
                    </a:lnTo>
                    <a:lnTo>
                      <a:pt x="170" y="388"/>
                    </a:lnTo>
                    <a:lnTo>
                      <a:pt x="147" y="390"/>
                    </a:lnTo>
                    <a:lnTo>
                      <a:pt x="125" y="395"/>
                    </a:lnTo>
                    <a:lnTo>
                      <a:pt x="105" y="403"/>
                    </a:lnTo>
                    <a:lnTo>
                      <a:pt x="85" y="413"/>
                    </a:lnTo>
                    <a:lnTo>
                      <a:pt x="67" y="426"/>
                    </a:lnTo>
                    <a:lnTo>
                      <a:pt x="50" y="439"/>
                    </a:lnTo>
                    <a:lnTo>
                      <a:pt x="34" y="454"/>
                    </a:lnTo>
                    <a:lnTo>
                      <a:pt x="18" y="470"/>
                    </a:lnTo>
                    <a:lnTo>
                      <a:pt x="18" y="462"/>
                    </a:lnTo>
                    <a:lnTo>
                      <a:pt x="18" y="453"/>
                    </a:lnTo>
                    <a:lnTo>
                      <a:pt x="17" y="444"/>
                    </a:lnTo>
                    <a:lnTo>
                      <a:pt x="17" y="436"/>
                    </a:lnTo>
                    <a:lnTo>
                      <a:pt x="25" y="424"/>
                    </a:lnTo>
                    <a:lnTo>
                      <a:pt x="35" y="413"/>
                    </a:lnTo>
                    <a:lnTo>
                      <a:pt x="46" y="402"/>
                    </a:lnTo>
                    <a:lnTo>
                      <a:pt x="58" y="391"/>
                    </a:lnTo>
                    <a:lnTo>
                      <a:pt x="70" y="381"/>
                    </a:lnTo>
                    <a:lnTo>
                      <a:pt x="83" y="372"/>
                    </a:lnTo>
                    <a:lnTo>
                      <a:pt x="95" y="363"/>
                    </a:lnTo>
                    <a:lnTo>
                      <a:pt x="108" y="356"/>
                    </a:lnTo>
                    <a:lnTo>
                      <a:pt x="126" y="351"/>
                    </a:lnTo>
                    <a:lnTo>
                      <a:pt x="139" y="348"/>
                    </a:lnTo>
                    <a:lnTo>
                      <a:pt x="149" y="345"/>
                    </a:lnTo>
                    <a:lnTo>
                      <a:pt x="156" y="343"/>
                    </a:lnTo>
                    <a:lnTo>
                      <a:pt x="161" y="342"/>
                    </a:lnTo>
                    <a:lnTo>
                      <a:pt x="165" y="341"/>
                    </a:lnTo>
                    <a:lnTo>
                      <a:pt x="168" y="339"/>
                    </a:lnTo>
                    <a:lnTo>
                      <a:pt x="171" y="338"/>
                    </a:lnTo>
                    <a:lnTo>
                      <a:pt x="144" y="339"/>
                    </a:lnTo>
                    <a:lnTo>
                      <a:pt x="122" y="342"/>
                    </a:lnTo>
                    <a:lnTo>
                      <a:pt x="104" y="348"/>
                    </a:lnTo>
                    <a:lnTo>
                      <a:pt x="88" y="356"/>
                    </a:lnTo>
                    <a:lnTo>
                      <a:pt x="73" y="366"/>
                    </a:lnTo>
                    <a:lnTo>
                      <a:pt x="58" y="378"/>
                    </a:lnTo>
                    <a:lnTo>
                      <a:pt x="42" y="393"/>
                    </a:lnTo>
                    <a:lnTo>
                      <a:pt x="24" y="410"/>
                    </a:lnTo>
                    <a:lnTo>
                      <a:pt x="23" y="410"/>
                    </a:lnTo>
                    <a:lnTo>
                      <a:pt x="21" y="410"/>
                    </a:lnTo>
                    <a:lnTo>
                      <a:pt x="20" y="411"/>
                    </a:lnTo>
                    <a:lnTo>
                      <a:pt x="18" y="411"/>
                    </a:lnTo>
                    <a:lnTo>
                      <a:pt x="20" y="391"/>
                    </a:lnTo>
                    <a:lnTo>
                      <a:pt x="24" y="376"/>
                    </a:lnTo>
                    <a:lnTo>
                      <a:pt x="30" y="363"/>
                    </a:lnTo>
                    <a:lnTo>
                      <a:pt x="38" y="353"/>
                    </a:lnTo>
                    <a:lnTo>
                      <a:pt x="48" y="343"/>
                    </a:lnTo>
                    <a:lnTo>
                      <a:pt x="60" y="334"/>
                    </a:lnTo>
                    <a:lnTo>
                      <a:pt x="74" y="325"/>
                    </a:lnTo>
                    <a:lnTo>
                      <a:pt x="90" y="313"/>
                    </a:lnTo>
                    <a:lnTo>
                      <a:pt x="99" y="309"/>
                    </a:lnTo>
                    <a:lnTo>
                      <a:pt x="108" y="305"/>
                    </a:lnTo>
                    <a:lnTo>
                      <a:pt x="117" y="302"/>
                    </a:lnTo>
                    <a:lnTo>
                      <a:pt x="125" y="298"/>
                    </a:lnTo>
                    <a:lnTo>
                      <a:pt x="134" y="295"/>
                    </a:lnTo>
                    <a:lnTo>
                      <a:pt x="144" y="292"/>
                    </a:lnTo>
                    <a:lnTo>
                      <a:pt x="153" y="290"/>
                    </a:lnTo>
                    <a:lnTo>
                      <a:pt x="163" y="287"/>
                    </a:lnTo>
                    <a:lnTo>
                      <a:pt x="141" y="288"/>
                    </a:lnTo>
                    <a:lnTo>
                      <a:pt x="121" y="291"/>
                    </a:lnTo>
                    <a:lnTo>
                      <a:pt x="102" y="296"/>
                    </a:lnTo>
                    <a:lnTo>
                      <a:pt x="85" y="304"/>
                    </a:lnTo>
                    <a:lnTo>
                      <a:pt x="68" y="313"/>
                    </a:lnTo>
                    <a:lnTo>
                      <a:pt x="53" y="325"/>
                    </a:lnTo>
                    <a:lnTo>
                      <a:pt x="38" y="339"/>
                    </a:lnTo>
                    <a:lnTo>
                      <a:pt x="23" y="355"/>
                    </a:lnTo>
                    <a:lnTo>
                      <a:pt x="22" y="355"/>
                    </a:lnTo>
                    <a:lnTo>
                      <a:pt x="21" y="355"/>
                    </a:lnTo>
                    <a:lnTo>
                      <a:pt x="19" y="355"/>
                    </a:lnTo>
                    <a:lnTo>
                      <a:pt x="18" y="356"/>
                    </a:lnTo>
                    <a:lnTo>
                      <a:pt x="19" y="348"/>
                    </a:lnTo>
                    <a:lnTo>
                      <a:pt x="19" y="339"/>
                    </a:lnTo>
                    <a:lnTo>
                      <a:pt x="19" y="331"/>
                    </a:lnTo>
                    <a:lnTo>
                      <a:pt x="20" y="323"/>
                    </a:lnTo>
                    <a:lnTo>
                      <a:pt x="34" y="309"/>
                    </a:lnTo>
                    <a:lnTo>
                      <a:pt x="48" y="297"/>
                    </a:lnTo>
                    <a:lnTo>
                      <a:pt x="63" y="286"/>
                    </a:lnTo>
                    <a:lnTo>
                      <a:pt x="77" y="274"/>
                    </a:lnTo>
                    <a:lnTo>
                      <a:pt x="92" y="264"/>
                    </a:lnTo>
                    <a:lnTo>
                      <a:pt x="108" y="254"/>
                    </a:lnTo>
                    <a:lnTo>
                      <a:pt x="124" y="244"/>
                    </a:lnTo>
                    <a:lnTo>
                      <a:pt x="141" y="234"/>
                    </a:lnTo>
                    <a:lnTo>
                      <a:pt x="149" y="232"/>
                    </a:lnTo>
                    <a:lnTo>
                      <a:pt x="156" y="230"/>
                    </a:lnTo>
                    <a:lnTo>
                      <a:pt x="164" y="228"/>
                    </a:lnTo>
                    <a:lnTo>
                      <a:pt x="170" y="227"/>
                    </a:lnTo>
                    <a:lnTo>
                      <a:pt x="175" y="226"/>
                    </a:lnTo>
                    <a:lnTo>
                      <a:pt x="180" y="225"/>
                    </a:lnTo>
                    <a:lnTo>
                      <a:pt x="183" y="224"/>
                    </a:lnTo>
                    <a:lnTo>
                      <a:pt x="184" y="223"/>
                    </a:lnTo>
                    <a:lnTo>
                      <a:pt x="162" y="221"/>
                    </a:lnTo>
                    <a:lnTo>
                      <a:pt x="140" y="224"/>
                    </a:lnTo>
                    <a:lnTo>
                      <a:pt x="118" y="232"/>
                    </a:lnTo>
                    <a:lnTo>
                      <a:pt x="98" y="243"/>
                    </a:lnTo>
                    <a:lnTo>
                      <a:pt x="78" y="256"/>
                    </a:lnTo>
                    <a:lnTo>
                      <a:pt x="59" y="271"/>
                    </a:lnTo>
                    <a:lnTo>
                      <a:pt x="42" y="287"/>
                    </a:lnTo>
                    <a:lnTo>
                      <a:pt x="26" y="301"/>
                    </a:lnTo>
                    <a:lnTo>
                      <a:pt x="25" y="301"/>
                    </a:lnTo>
                    <a:lnTo>
                      <a:pt x="24" y="301"/>
                    </a:lnTo>
                    <a:lnTo>
                      <a:pt x="22" y="301"/>
                    </a:lnTo>
                    <a:lnTo>
                      <a:pt x="21" y="301"/>
                    </a:lnTo>
                    <a:lnTo>
                      <a:pt x="20" y="289"/>
                    </a:lnTo>
                    <a:lnTo>
                      <a:pt x="20" y="282"/>
                    </a:lnTo>
                    <a:lnTo>
                      <a:pt x="21" y="274"/>
                    </a:lnTo>
                    <a:lnTo>
                      <a:pt x="22" y="265"/>
                    </a:lnTo>
                    <a:lnTo>
                      <a:pt x="37" y="251"/>
                    </a:lnTo>
                    <a:lnTo>
                      <a:pt x="51" y="238"/>
                    </a:lnTo>
                    <a:lnTo>
                      <a:pt x="65" y="226"/>
                    </a:lnTo>
                    <a:lnTo>
                      <a:pt x="80" y="216"/>
                    </a:lnTo>
                    <a:lnTo>
                      <a:pt x="95" y="206"/>
                    </a:lnTo>
                    <a:lnTo>
                      <a:pt x="112" y="196"/>
                    </a:lnTo>
                    <a:lnTo>
                      <a:pt x="129" y="187"/>
                    </a:lnTo>
                    <a:lnTo>
                      <a:pt x="148" y="177"/>
                    </a:lnTo>
                    <a:lnTo>
                      <a:pt x="159" y="175"/>
                    </a:lnTo>
                    <a:lnTo>
                      <a:pt x="167" y="173"/>
                    </a:lnTo>
                    <a:lnTo>
                      <a:pt x="174" y="172"/>
                    </a:lnTo>
                    <a:lnTo>
                      <a:pt x="179" y="171"/>
                    </a:lnTo>
                    <a:lnTo>
                      <a:pt x="185" y="169"/>
                    </a:lnTo>
                    <a:lnTo>
                      <a:pt x="191" y="168"/>
                    </a:lnTo>
                    <a:lnTo>
                      <a:pt x="198" y="166"/>
                    </a:lnTo>
                    <a:lnTo>
                      <a:pt x="207" y="163"/>
                    </a:lnTo>
                    <a:lnTo>
                      <a:pt x="207" y="162"/>
                    </a:lnTo>
                    <a:lnTo>
                      <a:pt x="206" y="161"/>
                    </a:lnTo>
                    <a:lnTo>
                      <a:pt x="198" y="162"/>
                    </a:lnTo>
                    <a:lnTo>
                      <a:pt x="190" y="163"/>
                    </a:lnTo>
                    <a:lnTo>
                      <a:pt x="181" y="163"/>
                    </a:lnTo>
                    <a:lnTo>
                      <a:pt x="173" y="164"/>
                    </a:lnTo>
                    <a:lnTo>
                      <a:pt x="165" y="165"/>
                    </a:lnTo>
                    <a:lnTo>
                      <a:pt x="157" y="166"/>
                    </a:lnTo>
                    <a:lnTo>
                      <a:pt x="148" y="167"/>
                    </a:lnTo>
                    <a:lnTo>
                      <a:pt x="140" y="168"/>
                    </a:lnTo>
                    <a:lnTo>
                      <a:pt x="124" y="176"/>
                    </a:lnTo>
                    <a:lnTo>
                      <a:pt x="109" y="184"/>
                    </a:lnTo>
                    <a:lnTo>
                      <a:pt x="94" y="192"/>
                    </a:lnTo>
                    <a:lnTo>
                      <a:pt x="81" y="201"/>
                    </a:lnTo>
                    <a:lnTo>
                      <a:pt x="67" y="211"/>
                    </a:lnTo>
                    <a:lnTo>
                      <a:pt x="54" y="221"/>
                    </a:lnTo>
                    <a:lnTo>
                      <a:pt x="41" y="232"/>
                    </a:lnTo>
                    <a:lnTo>
                      <a:pt x="28" y="244"/>
                    </a:lnTo>
                    <a:lnTo>
                      <a:pt x="27" y="245"/>
                    </a:lnTo>
                    <a:lnTo>
                      <a:pt x="25" y="245"/>
                    </a:lnTo>
                    <a:lnTo>
                      <a:pt x="24" y="246"/>
                    </a:lnTo>
                    <a:lnTo>
                      <a:pt x="23" y="246"/>
                    </a:lnTo>
                    <a:lnTo>
                      <a:pt x="24" y="234"/>
                    </a:lnTo>
                    <a:lnTo>
                      <a:pt x="25" y="222"/>
                    </a:lnTo>
                    <a:lnTo>
                      <a:pt x="26" y="210"/>
                    </a:lnTo>
                    <a:lnTo>
                      <a:pt x="27" y="199"/>
                    </a:lnTo>
                    <a:lnTo>
                      <a:pt x="42" y="188"/>
                    </a:lnTo>
                    <a:lnTo>
                      <a:pt x="56" y="178"/>
                    </a:lnTo>
                    <a:lnTo>
                      <a:pt x="70" y="169"/>
                    </a:lnTo>
                    <a:lnTo>
                      <a:pt x="84" y="159"/>
                    </a:lnTo>
                    <a:lnTo>
                      <a:pt x="98" y="151"/>
                    </a:lnTo>
                    <a:lnTo>
                      <a:pt x="113" y="143"/>
                    </a:lnTo>
                    <a:lnTo>
                      <a:pt x="129" y="135"/>
                    </a:lnTo>
                    <a:lnTo>
                      <a:pt x="146" y="128"/>
                    </a:lnTo>
                    <a:lnTo>
                      <a:pt x="156" y="126"/>
                    </a:lnTo>
                    <a:lnTo>
                      <a:pt x="167" y="124"/>
                    </a:lnTo>
                    <a:lnTo>
                      <a:pt x="178" y="122"/>
                    </a:lnTo>
                    <a:lnTo>
                      <a:pt x="190" y="120"/>
                    </a:lnTo>
                    <a:lnTo>
                      <a:pt x="200" y="118"/>
                    </a:lnTo>
                    <a:lnTo>
                      <a:pt x="210" y="116"/>
                    </a:lnTo>
                    <a:lnTo>
                      <a:pt x="218" y="115"/>
                    </a:lnTo>
                    <a:lnTo>
                      <a:pt x="225" y="113"/>
                    </a:lnTo>
                    <a:lnTo>
                      <a:pt x="214" y="114"/>
                    </a:lnTo>
                    <a:lnTo>
                      <a:pt x="203" y="115"/>
                    </a:lnTo>
                    <a:lnTo>
                      <a:pt x="192" y="115"/>
                    </a:lnTo>
                    <a:lnTo>
                      <a:pt x="181" y="116"/>
                    </a:lnTo>
                    <a:lnTo>
                      <a:pt x="170" y="117"/>
                    </a:lnTo>
                    <a:lnTo>
                      <a:pt x="159" y="118"/>
                    </a:lnTo>
                    <a:lnTo>
                      <a:pt x="148" y="119"/>
                    </a:lnTo>
                    <a:lnTo>
                      <a:pt x="137" y="120"/>
                    </a:lnTo>
                    <a:lnTo>
                      <a:pt x="121" y="126"/>
                    </a:lnTo>
                    <a:lnTo>
                      <a:pt x="107" y="132"/>
                    </a:lnTo>
                    <a:lnTo>
                      <a:pt x="93" y="139"/>
                    </a:lnTo>
                    <a:lnTo>
                      <a:pt x="81" y="147"/>
                    </a:lnTo>
                    <a:lnTo>
                      <a:pt x="68" y="155"/>
                    </a:lnTo>
                    <a:lnTo>
                      <a:pt x="55" y="164"/>
                    </a:lnTo>
                    <a:lnTo>
                      <a:pt x="43" y="173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8" y="183"/>
                    </a:lnTo>
                    <a:lnTo>
                      <a:pt x="27" y="184"/>
                    </a:lnTo>
                    <a:lnTo>
                      <a:pt x="27" y="168"/>
                    </a:lnTo>
                    <a:lnTo>
                      <a:pt x="27" y="158"/>
                    </a:lnTo>
                    <a:lnTo>
                      <a:pt x="28" y="151"/>
                    </a:lnTo>
                    <a:lnTo>
                      <a:pt x="30" y="142"/>
                    </a:lnTo>
                    <a:lnTo>
                      <a:pt x="41" y="133"/>
                    </a:lnTo>
                    <a:lnTo>
                      <a:pt x="52" y="126"/>
                    </a:lnTo>
                    <a:lnTo>
                      <a:pt x="62" y="118"/>
                    </a:lnTo>
                    <a:lnTo>
                      <a:pt x="72" y="112"/>
                    </a:lnTo>
                    <a:lnTo>
                      <a:pt x="82" y="106"/>
                    </a:lnTo>
                    <a:lnTo>
                      <a:pt x="92" y="101"/>
                    </a:lnTo>
                    <a:lnTo>
                      <a:pt x="102" y="96"/>
                    </a:lnTo>
                    <a:lnTo>
                      <a:pt x="111" y="92"/>
                    </a:lnTo>
                    <a:lnTo>
                      <a:pt x="121" y="88"/>
                    </a:lnTo>
                    <a:lnTo>
                      <a:pt x="132" y="85"/>
                    </a:lnTo>
                    <a:lnTo>
                      <a:pt x="143" y="82"/>
                    </a:lnTo>
                    <a:lnTo>
                      <a:pt x="154" y="80"/>
                    </a:lnTo>
                    <a:lnTo>
                      <a:pt x="166" y="77"/>
                    </a:lnTo>
                    <a:lnTo>
                      <a:pt x="179" y="75"/>
                    </a:lnTo>
                    <a:lnTo>
                      <a:pt x="192" y="74"/>
                    </a:lnTo>
                    <a:lnTo>
                      <a:pt x="207" y="72"/>
                    </a:lnTo>
                    <a:lnTo>
                      <a:pt x="199" y="70"/>
                    </a:lnTo>
                    <a:lnTo>
                      <a:pt x="187" y="69"/>
                    </a:lnTo>
                    <a:lnTo>
                      <a:pt x="173" y="69"/>
                    </a:lnTo>
                    <a:lnTo>
                      <a:pt x="158" y="70"/>
                    </a:lnTo>
                    <a:lnTo>
                      <a:pt x="142" y="72"/>
                    </a:lnTo>
                    <a:lnTo>
                      <a:pt x="127" y="75"/>
                    </a:lnTo>
                    <a:lnTo>
                      <a:pt x="115" y="78"/>
                    </a:lnTo>
                    <a:lnTo>
                      <a:pt x="105" y="80"/>
                    </a:lnTo>
                    <a:lnTo>
                      <a:pt x="95" y="85"/>
                    </a:lnTo>
                    <a:lnTo>
                      <a:pt x="85" y="91"/>
                    </a:lnTo>
                    <a:lnTo>
                      <a:pt x="76" y="97"/>
                    </a:lnTo>
                    <a:lnTo>
                      <a:pt x="67" y="103"/>
                    </a:lnTo>
                    <a:lnTo>
                      <a:pt x="57" y="109"/>
                    </a:lnTo>
                    <a:lnTo>
                      <a:pt x="48" y="115"/>
                    </a:lnTo>
                    <a:lnTo>
                      <a:pt x="39" y="120"/>
                    </a:lnTo>
                    <a:lnTo>
                      <a:pt x="29" y="125"/>
                    </a:lnTo>
                    <a:lnTo>
                      <a:pt x="30" y="120"/>
                    </a:lnTo>
                    <a:lnTo>
                      <a:pt x="30" y="115"/>
                    </a:lnTo>
                    <a:lnTo>
                      <a:pt x="30" y="111"/>
                    </a:lnTo>
                    <a:lnTo>
                      <a:pt x="30" y="106"/>
                    </a:lnTo>
                    <a:lnTo>
                      <a:pt x="46" y="93"/>
                    </a:lnTo>
                    <a:lnTo>
                      <a:pt x="62" y="81"/>
                    </a:lnTo>
                    <a:lnTo>
                      <a:pt x="79" y="70"/>
                    </a:lnTo>
                    <a:lnTo>
                      <a:pt x="97" y="59"/>
                    </a:lnTo>
                    <a:lnTo>
                      <a:pt x="116" y="49"/>
                    </a:lnTo>
                    <a:lnTo>
                      <a:pt x="135" y="39"/>
                    </a:lnTo>
                    <a:lnTo>
                      <a:pt x="155" y="31"/>
                    </a:lnTo>
                    <a:lnTo>
                      <a:pt x="176" y="23"/>
                    </a:lnTo>
                    <a:lnTo>
                      <a:pt x="196" y="17"/>
                    </a:lnTo>
                    <a:lnTo>
                      <a:pt x="217" y="11"/>
                    </a:lnTo>
                    <a:lnTo>
                      <a:pt x="238" y="7"/>
                    </a:lnTo>
                    <a:lnTo>
                      <a:pt x="259" y="3"/>
                    </a:lnTo>
                    <a:lnTo>
                      <a:pt x="281" y="1"/>
                    </a:lnTo>
                    <a:lnTo>
                      <a:pt x="302" y="0"/>
                    </a:lnTo>
                    <a:lnTo>
                      <a:pt x="323" y="1"/>
                    </a:lnTo>
                    <a:lnTo>
                      <a:pt x="343" y="3"/>
                    </a:lnTo>
                    <a:lnTo>
                      <a:pt x="356" y="9"/>
                    </a:lnTo>
                    <a:lnTo>
                      <a:pt x="370" y="14"/>
                    </a:lnTo>
                    <a:lnTo>
                      <a:pt x="385" y="20"/>
                    </a:lnTo>
                    <a:lnTo>
                      <a:pt x="399" y="27"/>
                    </a:lnTo>
                    <a:lnTo>
                      <a:pt x="414" y="35"/>
                    </a:lnTo>
                    <a:lnTo>
                      <a:pt x="428" y="44"/>
                    </a:lnTo>
                    <a:lnTo>
                      <a:pt x="441" y="53"/>
                    </a:lnTo>
                    <a:lnTo>
                      <a:pt x="453" y="63"/>
                    </a:lnTo>
                    <a:lnTo>
                      <a:pt x="455" y="64"/>
                    </a:lnTo>
                    <a:lnTo>
                      <a:pt x="457" y="64"/>
                    </a:lnTo>
                    <a:lnTo>
                      <a:pt x="459" y="64"/>
                    </a:lnTo>
                    <a:lnTo>
                      <a:pt x="462" y="65"/>
                    </a:lnTo>
                    <a:lnTo>
                      <a:pt x="464" y="70"/>
                    </a:lnTo>
                    <a:lnTo>
                      <a:pt x="470" y="75"/>
                    </a:lnTo>
                    <a:lnTo>
                      <a:pt x="479" y="82"/>
                    </a:lnTo>
                    <a:lnTo>
                      <a:pt x="490" y="88"/>
                    </a:lnTo>
                    <a:lnTo>
                      <a:pt x="501" y="94"/>
                    </a:lnTo>
                    <a:lnTo>
                      <a:pt x="512" y="99"/>
                    </a:lnTo>
                    <a:lnTo>
                      <a:pt x="522" y="104"/>
                    </a:lnTo>
                    <a:lnTo>
                      <a:pt x="529" y="106"/>
                    </a:lnTo>
                    <a:lnTo>
                      <a:pt x="537" y="107"/>
                    </a:lnTo>
                    <a:lnTo>
                      <a:pt x="545" y="107"/>
                    </a:lnTo>
                    <a:lnTo>
                      <a:pt x="552" y="108"/>
                    </a:lnTo>
                    <a:lnTo>
                      <a:pt x="561" y="108"/>
                    </a:lnTo>
                    <a:lnTo>
                      <a:pt x="569" y="108"/>
                    </a:lnTo>
                    <a:lnTo>
                      <a:pt x="577" y="107"/>
                    </a:lnTo>
                    <a:lnTo>
                      <a:pt x="586" y="106"/>
                    </a:lnTo>
                    <a:lnTo>
                      <a:pt x="595" y="105"/>
                    </a:lnTo>
                    <a:lnTo>
                      <a:pt x="610" y="101"/>
                    </a:lnTo>
                    <a:lnTo>
                      <a:pt x="626" y="97"/>
                    </a:lnTo>
                    <a:lnTo>
                      <a:pt x="641" y="94"/>
                    </a:lnTo>
                    <a:lnTo>
                      <a:pt x="657" y="91"/>
                    </a:lnTo>
                    <a:lnTo>
                      <a:pt x="672" y="88"/>
                    </a:lnTo>
                    <a:lnTo>
                      <a:pt x="688" y="86"/>
                    </a:lnTo>
                    <a:lnTo>
                      <a:pt x="703" y="84"/>
                    </a:lnTo>
                    <a:lnTo>
                      <a:pt x="719" y="82"/>
                    </a:lnTo>
                    <a:lnTo>
                      <a:pt x="734" y="81"/>
                    </a:lnTo>
                    <a:lnTo>
                      <a:pt x="750" y="80"/>
                    </a:lnTo>
                    <a:lnTo>
                      <a:pt x="766" y="79"/>
                    </a:lnTo>
                    <a:lnTo>
                      <a:pt x="782" y="79"/>
                    </a:lnTo>
                    <a:lnTo>
                      <a:pt x="798" y="78"/>
                    </a:lnTo>
                    <a:lnTo>
                      <a:pt x="814" y="79"/>
                    </a:lnTo>
                    <a:lnTo>
                      <a:pt x="830" y="79"/>
                    </a:lnTo>
                    <a:lnTo>
                      <a:pt x="847" y="80"/>
                    </a:lnTo>
                    <a:lnTo>
                      <a:pt x="844" y="97"/>
                    </a:lnTo>
                    <a:lnTo>
                      <a:pt x="841" y="114"/>
                    </a:lnTo>
                    <a:lnTo>
                      <a:pt x="838" y="131"/>
                    </a:lnTo>
                    <a:lnTo>
                      <a:pt x="833" y="148"/>
                    </a:lnTo>
                    <a:lnTo>
                      <a:pt x="829" y="166"/>
                    </a:lnTo>
                    <a:lnTo>
                      <a:pt x="824" y="183"/>
                    </a:lnTo>
                    <a:lnTo>
                      <a:pt x="819" y="200"/>
                    </a:lnTo>
                    <a:lnTo>
                      <a:pt x="814" y="217"/>
                    </a:lnTo>
                    <a:lnTo>
                      <a:pt x="800" y="258"/>
                    </a:lnTo>
                    <a:lnTo>
                      <a:pt x="787" y="301"/>
                    </a:lnTo>
                    <a:lnTo>
                      <a:pt x="773" y="342"/>
                    </a:lnTo>
                    <a:lnTo>
                      <a:pt x="759" y="384"/>
                    </a:lnTo>
                    <a:lnTo>
                      <a:pt x="745" y="426"/>
                    </a:lnTo>
                    <a:lnTo>
                      <a:pt x="731" y="467"/>
                    </a:lnTo>
                    <a:lnTo>
                      <a:pt x="717" y="509"/>
                    </a:lnTo>
                    <a:lnTo>
                      <a:pt x="703" y="550"/>
                    </a:lnTo>
                    <a:lnTo>
                      <a:pt x="689" y="593"/>
                    </a:lnTo>
                    <a:lnTo>
                      <a:pt x="675" y="634"/>
                    </a:lnTo>
                    <a:lnTo>
                      <a:pt x="661" y="676"/>
                    </a:lnTo>
                    <a:lnTo>
                      <a:pt x="646" y="718"/>
                    </a:lnTo>
                    <a:lnTo>
                      <a:pt x="632" y="759"/>
                    </a:lnTo>
                    <a:lnTo>
                      <a:pt x="617" y="800"/>
                    </a:lnTo>
                    <a:lnTo>
                      <a:pt x="603" y="843"/>
                    </a:lnTo>
                    <a:lnTo>
                      <a:pt x="588" y="884"/>
                    </a:lnTo>
                    <a:lnTo>
                      <a:pt x="584" y="892"/>
                    </a:lnTo>
                    <a:lnTo>
                      <a:pt x="579" y="902"/>
                    </a:lnTo>
                    <a:lnTo>
                      <a:pt x="573" y="910"/>
                    </a:lnTo>
                    <a:lnTo>
                      <a:pt x="567" y="917"/>
                    </a:lnTo>
                    <a:lnTo>
                      <a:pt x="554" y="920"/>
                    </a:lnTo>
                    <a:lnTo>
                      <a:pt x="542" y="923"/>
                    </a:lnTo>
                    <a:lnTo>
                      <a:pt x="530" y="925"/>
                    </a:lnTo>
                    <a:lnTo>
                      <a:pt x="518" y="926"/>
                    </a:lnTo>
                    <a:lnTo>
                      <a:pt x="506" y="928"/>
                    </a:lnTo>
                    <a:lnTo>
                      <a:pt x="495" y="929"/>
                    </a:lnTo>
                    <a:lnTo>
                      <a:pt x="483" y="930"/>
                    </a:lnTo>
                    <a:lnTo>
                      <a:pt x="472" y="9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6" name="Freeform 46"/>
              <p:cNvSpPr>
                <a:spLocks/>
              </p:cNvSpPr>
              <p:nvPr/>
            </p:nvSpPr>
            <p:spPr bwMode="auto">
              <a:xfrm>
                <a:off x="1643" y="1094"/>
                <a:ext cx="1652" cy="2039"/>
              </a:xfrm>
              <a:custGeom>
                <a:avLst/>
                <a:gdLst>
                  <a:gd name="T0" fmla="*/ 25081 w 791"/>
                  <a:gd name="T1" fmla="*/ 41396 h 943"/>
                  <a:gd name="T2" fmla="*/ 19502 w 791"/>
                  <a:gd name="T3" fmla="*/ 40090 h 943"/>
                  <a:gd name="T4" fmla="*/ 14578 w 791"/>
                  <a:gd name="T5" fmla="*/ 43299 h 943"/>
                  <a:gd name="T6" fmla="*/ 8947 w 791"/>
                  <a:gd name="T7" fmla="*/ 44004 h 943"/>
                  <a:gd name="T8" fmla="*/ 4601 w 791"/>
                  <a:gd name="T9" fmla="*/ 34888 h 943"/>
                  <a:gd name="T10" fmla="*/ 510 w 791"/>
                  <a:gd name="T11" fmla="*/ 11585 h 943"/>
                  <a:gd name="T12" fmla="*/ 5591 w 791"/>
                  <a:gd name="T13" fmla="*/ 4400 h 943"/>
                  <a:gd name="T14" fmla="*/ 13717 w 791"/>
                  <a:gd name="T15" fmla="*/ 3870 h 943"/>
                  <a:gd name="T16" fmla="*/ 20732 w 791"/>
                  <a:gd name="T17" fmla="*/ 41 h 943"/>
                  <a:gd name="T18" fmla="*/ 27374 w 791"/>
                  <a:gd name="T19" fmla="*/ 2688 h 943"/>
                  <a:gd name="T20" fmla="*/ 31428 w 791"/>
                  <a:gd name="T21" fmla="*/ 6621 h 943"/>
                  <a:gd name="T22" fmla="*/ 28103 w 791"/>
                  <a:gd name="T23" fmla="*/ 4115 h 943"/>
                  <a:gd name="T24" fmla="*/ 23650 w 791"/>
                  <a:gd name="T25" fmla="*/ 2446 h 943"/>
                  <a:gd name="T26" fmla="*/ 29089 w 791"/>
                  <a:gd name="T27" fmla="*/ 5488 h 943"/>
                  <a:gd name="T28" fmla="*/ 29609 w 791"/>
                  <a:gd name="T29" fmla="*/ 7977 h 943"/>
                  <a:gd name="T30" fmla="*/ 24997 w 791"/>
                  <a:gd name="T31" fmla="*/ 5732 h 943"/>
                  <a:gd name="T32" fmla="*/ 27894 w 791"/>
                  <a:gd name="T33" fmla="*/ 7237 h 943"/>
                  <a:gd name="T34" fmla="*/ 31073 w 791"/>
                  <a:gd name="T35" fmla="*/ 12333 h 943"/>
                  <a:gd name="T36" fmla="*/ 27184 w 791"/>
                  <a:gd name="T37" fmla="*/ 9594 h 943"/>
                  <a:gd name="T38" fmla="*/ 23951 w 791"/>
                  <a:gd name="T39" fmla="*/ 8898 h 943"/>
                  <a:gd name="T40" fmla="*/ 29678 w 791"/>
                  <a:gd name="T41" fmla="*/ 11908 h 943"/>
                  <a:gd name="T42" fmla="*/ 30480 w 791"/>
                  <a:gd name="T43" fmla="*/ 14932 h 943"/>
                  <a:gd name="T44" fmla="*/ 26219 w 791"/>
                  <a:gd name="T45" fmla="*/ 12567 h 943"/>
                  <a:gd name="T46" fmla="*/ 27418 w 791"/>
                  <a:gd name="T47" fmla="*/ 13508 h 943"/>
                  <a:gd name="T48" fmla="*/ 30956 w 791"/>
                  <a:gd name="T49" fmla="*/ 16831 h 943"/>
                  <a:gd name="T50" fmla="*/ 27130 w 791"/>
                  <a:gd name="T51" fmla="*/ 15648 h 943"/>
                  <a:gd name="T52" fmla="*/ 30883 w 791"/>
                  <a:gd name="T53" fmla="*/ 18431 h 943"/>
                  <a:gd name="T54" fmla="*/ 29398 w 791"/>
                  <a:gd name="T55" fmla="*/ 19318 h 943"/>
                  <a:gd name="T56" fmla="*/ 24997 w 791"/>
                  <a:gd name="T57" fmla="*/ 18146 h 943"/>
                  <a:gd name="T58" fmla="*/ 29926 w 791"/>
                  <a:gd name="T59" fmla="*/ 20217 h 943"/>
                  <a:gd name="T60" fmla="*/ 30628 w 791"/>
                  <a:gd name="T61" fmla="*/ 23017 h 943"/>
                  <a:gd name="T62" fmla="*/ 25743 w 791"/>
                  <a:gd name="T63" fmla="*/ 21138 h 943"/>
                  <a:gd name="T64" fmla="*/ 24640 w 791"/>
                  <a:gd name="T65" fmla="*/ 21512 h 943"/>
                  <a:gd name="T66" fmla="*/ 30747 w 791"/>
                  <a:gd name="T67" fmla="*/ 24111 h 943"/>
                  <a:gd name="T68" fmla="*/ 29049 w 791"/>
                  <a:gd name="T69" fmla="*/ 24727 h 943"/>
                  <a:gd name="T70" fmla="*/ 24680 w 791"/>
                  <a:gd name="T71" fmla="*/ 23999 h 943"/>
                  <a:gd name="T72" fmla="*/ 28003 w 791"/>
                  <a:gd name="T73" fmla="*/ 24771 h 943"/>
                  <a:gd name="T74" fmla="*/ 30628 w 791"/>
                  <a:gd name="T75" fmla="*/ 28416 h 943"/>
                  <a:gd name="T76" fmla="*/ 24561 w 791"/>
                  <a:gd name="T77" fmla="*/ 26425 h 943"/>
                  <a:gd name="T78" fmla="*/ 24640 w 791"/>
                  <a:gd name="T79" fmla="*/ 26758 h 943"/>
                  <a:gd name="T80" fmla="*/ 29753 w 791"/>
                  <a:gd name="T81" fmla="*/ 28460 h 943"/>
                  <a:gd name="T82" fmla="*/ 27777 w 791"/>
                  <a:gd name="T83" fmla="*/ 29208 h 943"/>
                  <a:gd name="T84" fmla="*/ 23650 w 791"/>
                  <a:gd name="T85" fmla="*/ 28678 h 943"/>
                  <a:gd name="T86" fmla="*/ 26747 w 791"/>
                  <a:gd name="T87" fmla="*/ 29244 h 943"/>
                  <a:gd name="T88" fmla="*/ 30363 w 791"/>
                  <a:gd name="T89" fmla="*/ 32745 h 943"/>
                  <a:gd name="T90" fmla="*/ 25987 w 791"/>
                  <a:gd name="T91" fmla="*/ 31067 h 943"/>
                  <a:gd name="T92" fmla="*/ 22882 w 791"/>
                  <a:gd name="T93" fmla="*/ 31104 h 943"/>
                  <a:gd name="T94" fmla="*/ 29753 w 791"/>
                  <a:gd name="T95" fmla="*/ 33139 h 943"/>
                  <a:gd name="T96" fmla="*/ 28295 w 791"/>
                  <a:gd name="T97" fmla="*/ 34269 h 943"/>
                  <a:gd name="T98" fmla="*/ 22489 w 791"/>
                  <a:gd name="T99" fmla="*/ 32704 h 943"/>
                  <a:gd name="T100" fmla="*/ 26655 w 791"/>
                  <a:gd name="T101" fmla="*/ 33794 h 943"/>
                  <a:gd name="T102" fmla="*/ 30327 w 791"/>
                  <a:gd name="T103" fmla="*/ 37444 h 943"/>
                  <a:gd name="T104" fmla="*/ 28579 w 791"/>
                  <a:gd name="T105" fmla="*/ 36678 h 943"/>
                  <a:gd name="T106" fmla="*/ 22201 w 791"/>
                  <a:gd name="T107" fmla="*/ 35167 h 943"/>
                  <a:gd name="T108" fmla="*/ 26463 w 791"/>
                  <a:gd name="T109" fmla="*/ 36071 h 943"/>
                  <a:gd name="T110" fmla="*/ 30363 w 791"/>
                  <a:gd name="T111" fmla="*/ 40021 h 943"/>
                  <a:gd name="T112" fmla="*/ 25225 w 791"/>
                  <a:gd name="T113" fmla="*/ 37534 h 943"/>
                  <a:gd name="T114" fmla="*/ 22163 w 791"/>
                  <a:gd name="T115" fmla="*/ 37487 h 943"/>
                  <a:gd name="T116" fmla="*/ 27301 w 791"/>
                  <a:gd name="T117" fmla="*/ 38907 h 943"/>
                  <a:gd name="T118" fmla="*/ 28003 w 791"/>
                  <a:gd name="T119" fmla="*/ 40942 h 943"/>
                  <a:gd name="T120" fmla="*/ 28648 w 791"/>
                  <a:gd name="T121" fmla="*/ 42054 h 94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91"/>
                  <a:gd name="T184" fmla="*/ 0 h 943"/>
                  <a:gd name="T185" fmla="*/ 791 w 791"/>
                  <a:gd name="T186" fmla="*/ 943 h 94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91" h="943">
                    <a:moveTo>
                      <a:pt x="750" y="943"/>
                    </a:moveTo>
                    <a:lnTo>
                      <a:pt x="739" y="935"/>
                    </a:lnTo>
                    <a:lnTo>
                      <a:pt x="727" y="927"/>
                    </a:lnTo>
                    <a:lnTo>
                      <a:pt x="715" y="919"/>
                    </a:lnTo>
                    <a:lnTo>
                      <a:pt x="704" y="912"/>
                    </a:lnTo>
                    <a:lnTo>
                      <a:pt x="692" y="905"/>
                    </a:lnTo>
                    <a:lnTo>
                      <a:pt x="680" y="899"/>
                    </a:lnTo>
                    <a:lnTo>
                      <a:pt x="668" y="893"/>
                    </a:lnTo>
                    <a:lnTo>
                      <a:pt x="656" y="887"/>
                    </a:lnTo>
                    <a:lnTo>
                      <a:pt x="644" y="881"/>
                    </a:lnTo>
                    <a:lnTo>
                      <a:pt x="631" y="876"/>
                    </a:lnTo>
                    <a:lnTo>
                      <a:pt x="619" y="871"/>
                    </a:lnTo>
                    <a:lnTo>
                      <a:pt x="607" y="866"/>
                    </a:lnTo>
                    <a:lnTo>
                      <a:pt x="594" y="861"/>
                    </a:lnTo>
                    <a:lnTo>
                      <a:pt x="582" y="856"/>
                    </a:lnTo>
                    <a:lnTo>
                      <a:pt x="570" y="852"/>
                    </a:lnTo>
                    <a:lnTo>
                      <a:pt x="557" y="846"/>
                    </a:lnTo>
                    <a:lnTo>
                      <a:pt x="543" y="844"/>
                    </a:lnTo>
                    <a:lnTo>
                      <a:pt x="530" y="844"/>
                    </a:lnTo>
                    <a:lnTo>
                      <a:pt x="516" y="844"/>
                    </a:lnTo>
                    <a:lnTo>
                      <a:pt x="503" y="846"/>
                    </a:lnTo>
                    <a:lnTo>
                      <a:pt x="491" y="848"/>
                    </a:lnTo>
                    <a:lnTo>
                      <a:pt x="478" y="852"/>
                    </a:lnTo>
                    <a:lnTo>
                      <a:pt x="465" y="855"/>
                    </a:lnTo>
                    <a:lnTo>
                      <a:pt x="454" y="860"/>
                    </a:lnTo>
                    <a:lnTo>
                      <a:pt x="442" y="865"/>
                    </a:lnTo>
                    <a:lnTo>
                      <a:pt x="431" y="871"/>
                    </a:lnTo>
                    <a:lnTo>
                      <a:pt x="420" y="877"/>
                    </a:lnTo>
                    <a:lnTo>
                      <a:pt x="409" y="884"/>
                    </a:lnTo>
                    <a:lnTo>
                      <a:pt x="398" y="891"/>
                    </a:lnTo>
                    <a:lnTo>
                      <a:pt x="388" y="899"/>
                    </a:lnTo>
                    <a:lnTo>
                      <a:pt x="377" y="907"/>
                    </a:lnTo>
                    <a:lnTo>
                      <a:pt x="367" y="916"/>
                    </a:lnTo>
                    <a:lnTo>
                      <a:pt x="353" y="923"/>
                    </a:lnTo>
                    <a:lnTo>
                      <a:pt x="340" y="929"/>
                    </a:lnTo>
                    <a:lnTo>
                      <a:pt x="327" y="933"/>
                    </a:lnTo>
                    <a:lnTo>
                      <a:pt x="314" y="936"/>
                    </a:lnTo>
                    <a:lnTo>
                      <a:pt x="301" y="938"/>
                    </a:lnTo>
                    <a:lnTo>
                      <a:pt x="288" y="939"/>
                    </a:lnTo>
                    <a:lnTo>
                      <a:pt x="276" y="939"/>
                    </a:lnTo>
                    <a:lnTo>
                      <a:pt x="263" y="938"/>
                    </a:lnTo>
                    <a:lnTo>
                      <a:pt x="250" y="937"/>
                    </a:lnTo>
                    <a:lnTo>
                      <a:pt x="238" y="934"/>
                    </a:lnTo>
                    <a:lnTo>
                      <a:pt x="225" y="931"/>
                    </a:lnTo>
                    <a:lnTo>
                      <a:pt x="213" y="928"/>
                    </a:lnTo>
                    <a:lnTo>
                      <a:pt x="200" y="924"/>
                    </a:lnTo>
                    <a:lnTo>
                      <a:pt x="187" y="920"/>
                    </a:lnTo>
                    <a:lnTo>
                      <a:pt x="174" y="916"/>
                    </a:lnTo>
                    <a:lnTo>
                      <a:pt x="161" y="911"/>
                    </a:lnTo>
                    <a:lnTo>
                      <a:pt x="150" y="883"/>
                    </a:lnTo>
                    <a:lnTo>
                      <a:pt x="141" y="854"/>
                    </a:lnTo>
                    <a:lnTo>
                      <a:pt x="134" y="824"/>
                    </a:lnTo>
                    <a:lnTo>
                      <a:pt x="128" y="795"/>
                    </a:lnTo>
                    <a:lnTo>
                      <a:pt x="122" y="767"/>
                    </a:lnTo>
                    <a:lnTo>
                      <a:pt x="116" y="738"/>
                    </a:lnTo>
                    <a:lnTo>
                      <a:pt x="110" y="710"/>
                    </a:lnTo>
                    <a:lnTo>
                      <a:pt x="103" y="683"/>
                    </a:lnTo>
                    <a:lnTo>
                      <a:pt x="82" y="585"/>
                    </a:lnTo>
                    <a:lnTo>
                      <a:pt x="66" y="508"/>
                    </a:lnTo>
                    <a:lnTo>
                      <a:pt x="54" y="451"/>
                    </a:lnTo>
                    <a:lnTo>
                      <a:pt x="45" y="408"/>
                    </a:lnTo>
                    <a:lnTo>
                      <a:pt x="38" y="375"/>
                    </a:lnTo>
                    <a:lnTo>
                      <a:pt x="32" y="348"/>
                    </a:lnTo>
                    <a:lnTo>
                      <a:pt x="27" y="322"/>
                    </a:lnTo>
                    <a:lnTo>
                      <a:pt x="21" y="292"/>
                    </a:lnTo>
                    <a:lnTo>
                      <a:pt x="13" y="245"/>
                    </a:lnTo>
                    <a:lnTo>
                      <a:pt x="6" y="198"/>
                    </a:lnTo>
                    <a:lnTo>
                      <a:pt x="1" y="151"/>
                    </a:lnTo>
                    <a:lnTo>
                      <a:pt x="0" y="106"/>
                    </a:lnTo>
                    <a:lnTo>
                      <a:pt x="18" y="102"/>
                    </a:lnTo>
                    <a:lnTo>
                      <a:pt x="35" y="98"/>
                    </a:lnTo>
                    <a:lnTo>
                      <a:pt x="53" y="96"/>
                    </a:lnTo>
                    <a:lnTo>
                      <a:pt x="70" y="94"/>
                    </a:lnTo>
                    <a:lnTo>
                      <a:pt x="88" y="93"/>
                    </a:lnTo>
                    <a:lnTo>
                      <a:pt x="106" y="92"/>
                    </a:lnTo>
                    <a:lnTo>
                      <a:pt x="123" y="92"/>
                    </a:lnTo>
                    <a:lnTo>
                      <a:pt x="141" y="93"/>
                    </a:lnTo>
                    <a:lnTo>
                      <a:pt x="159" y="94"/>
                    </a:lnTo>
                    <a:lnTo>
                      <a:pt x="177" y="95"/>
                    </a:lnTo>
                    <a:lnTo>
                      <a:pt x="196" y="97"/>
                    </a:lnTo>
                    <a:lnTo>
                      <a:pt x="214" y="98"/>
                    </a:lnTo>
                    <a:lnTo>
                      <a:pt x="232" y="100"/>
                    </a:lnTo>
                    <a:lnTo>
                      <a:pt x="251" y="102"/>
                    </a:lnTo>
                    <a:lnTo>
                      <a:pt x="269" y="104"/>
                    </a:lnTo>
                    <a:lnTo>
                      <a:pt x="288" y="106"/>
                    </a:lnTo>
                    <a:lnTo>
                      <a:pt x="308" y="100"/>
                    </a:lnTo>
                    <a:lnTo>
                      <a:pt x="326" y="92"/>
                    </a:lnTo>
                    <a:lnTo>
                      <a:pt x="345" y="82"/>
                    </a:lnTo>
                    <a:lnTo>
                      <a:pt x="363" y="71"/>
                    </a:lnTo>
                    <a:lnTo>
                      <a:pt x="381" y="59"/>
                    </a:lnTo>
                    <a:lnTo>
                      <a:pt x="400" y="48"/>
                    </a:lnTo>
                    <a:lnTo>
                      <a:pt x="418" y="37"/>
                    </a:lnTo>
                    <a:lnTo>
                      <a:pt x="437" y="26"/>
                    </a:lnTo>
                    <a:lnTo>
                      <a:pt x="446" y="18"/>
                    </a:lnTo>
                    <a:lnTo>
                      <a:pt x="458" y="12"/>
                    </a:lnTo>
                    <a:lnTo>
                      <a:pt x="473" y="7"/>
                    </a:lnTo>
                    <a:lnTo>
                      <a:pt x="490" y="4"/>
                    </a:lnTo>
                    <a:lnTo>
                      <a:pt x="506" y="2"/>
                    </a:lnTo>
                    <a:lnTo>
                      <a:pt x="522" y="1"/>
                    </a:lnTo>
                    <a:lnTo>
                      <a:pt x="537" y="0"/>
                    </a:lnTo>
                    <a:lnTo>
                      <a:pt x="551" y="0"/>
                    </a:lnTo>
                    <a:lnTo>
                      <a:pt x="567" y="4"/>
                    </a:lnTo>
                    <a:lnTo>
                      <a:pt x="582" y="8"/>
                    </a:lnTo>
                    <a:lnTo>
                      <a:pt x="598" y="13"/>
                    </a:lnTo>
                    <a:lnTo>
                      <a:pt x="614" y="19"/>
                    </a:lnTo>
                    <a:lnTo>
                      <a:pt x="629" y="25"/>
                    </a:lnTo>
                    <a:lnTo>
                      <a:pt x="644" y="33"/>
                    </a:lnTo>
                    <a:lnTo>
                      <a:pt x="659" y="41"/>
                    </a:lnTo>
                    <a:lnTo>
                      <a:pt x="675" y="49"/>
                    </a:lnTo>
                    <a:lnTo>
                      <a:pt x="689" y="57"/>
                    </a:lnTo>
                    <a:lnTo>
                      <a:pt x="704" y="66"/>
                    </a:lnTo>
                    <a:lnTo>
                      <a:pt x="719" y="75"/>
                    </a:lnTo>
                    <a:lnTo>
                      <a:pt x="733" y="85"/>
                    </a:lnTo>
                    <a:lnTo>
                      <a:pt x="747" y="95"/>
                    </a:lnTo>
                    <a:lnTo>
                      <a:pt x="763" y="105"/>
                    </a:lnTo>
                    <a:lnTo>
                      <a:pt x="776" y="115"/>
                    </a:lnTo>
                    <a:lnTo>
                      <a:pt x="790" y="126"/>
                    </a:lnTo>
                    <a:lnTo>
                      <a:pt x="790" y="129"/>
                    </a:lnTo>
                    <a:lnTo>
                      <a:pt x="790" y="133"/>
                    </a:lnTo>
                    <a:lnTo>
                      <a:pt x="790" y="136"/>
                    </a:lnTo>
                    <a:lnTo>
                      <a:pt x="791" y="140"/>
                    </a:lnTo>
                    <a:lnTo>
                      <a:pt x="790" y="140"/>
                    </a:lnTo>
                    <a:lnTo>
                      <a:pt x="788" y="140"/>
                    </a:lnTo>
                    <a:lnTo>
                      <a:pt x="787" y="141"/>
                    </a:lnTo>
                    <a:lnTo>
                      <a:pt x="786" y="141"/>
                    </a:lnTo>
                    <a:lnTo>
                      <a:pt x="777" y="134"/>
                    </a:lnTo>
                    <a:lnTo>
                      <a:pt x="767" y="127"/>
                    </a:lnTo>
                    <a:lnTo>
                      <a:pt x="756" y="119"/>
                    </a:lnTo>
                    <a:lnTo>
                      <a:pt x="744" y="111"/>
                    </a:lnTo>
                    <a:lnTo>
                      <a:pt x="732" y="103"/>
                    </a:lnTo>
                    <a:lnTo>
                      <a:pt x="720" y="95"/>
                    </a:lnTo>
                    <a:lnTo>
                      <a:pt x="707" y="87"/>
                    </a:lnTo>
                    <a:lnTo>
                      <a:pt x="694" y="79"/>
                    </a:lnTo>
                    <a:lnTo>
                      <a:pt x="680" y="72"/>
                    </a:lnTo>
                    <a:lnTo>
                      <a:pt x="667" y="66"/>
                    </a:lnTo>
                    <a:lnTo>
                      <a:pt x="653" y="60"/>
                    </a:lnTo>
                    <a:lnTo>
                      <a:pt x="640" y="56"/>
                    </a:lnTo>
                    <a:lnTo>
                      <a:pt x="628" y="52"/>
                    </a:lnTo>
                    <a:lnTo>
                      <a:pt x="616" y="50"/>
                    </a:lnTo>
                    <a:lnTo>
                      <a:pt x="604" y="50"/>
                    </a:lnTo>
                    <a:lnTo>
                      <a:pt x="593" y="51"/>
                    </a:lnTo>
                    <a:lnTo>
                      <a:pt x="594" y="52"/>
                    </a:lnTo>
                    <a:lnTo>
                      <a:pt x="595" y="52"/>
                    </a:lnTo>
                    <a:lnTo>
                      <a:pt x="598" y="53"/>
                    </a:lnTo>
                    <a:lnTo>
                      <a:pt x="601" y="54"/>
                    </a:lnTo>
                    <a:lnTo>
                      <a:pt x="606" y="56"/>
                    </a:lnTo>
                    <a:lnTo>
                      <a:pt x="614" y="58"/>
                    </a:lnTo>
                    <a:lnTo>
                      <a:pt x="625" y="61"/>
                    </a:lnTo>
                    <a:lnTo>
                      <a:pt x="639" y="65"/>
                    </a:lnTo>
                    <a:lnTo>
                      <a:pt x="658" y="73"/>
                    </a:lnTo>
                    <a:lnTo>
                      <a:pt x="677" y="83"/>
                    </a:lnTo>
                    <a:lnTo>
                      <a:pt x="695" y="93"/>
                    </a:lnTo>
                    <a:lnTo>
                      <a:pt x="714" y="104"/>
                    </a:lnTo>
                    <a:lnTo>
                      <a:pt x="732" y="116"/>
                    </a:lnTo>
                    <a:lnTo>
                      <a:pt x="750" y="129"/>
                    </a:lnTo>
                    <a:lnTo>
                      <a:pt x="769" y="142"/>
                    </a:lnTo>
                    <a:lnTo>
                      <a:pt x="787" y="156"/>
                    </a:lnTo>
                    <a:lnTo>
                      <a:pt x="787" y="164"/>
                    </a:lnTo>
                    <a:lnTo>
                      <a:pt x="788" y="179"/>
                    </a:lnTo>
                    <a:lnTo>
                      <a:pt x="787" y="193"/>
                    </a:lnTo>
                    <a:lnTo>
                      <a:pt x="785" y="202"/>
                    </a:lnTo>
                    <a:lnTo>
                      <a:pt x="775" y="193"/>
                    </a:lnTo>
                    <a:lnTo>
                      <a:pt x="765" y="184"/>
                    </a:lnTo>
                    <a:lnTo>
                      <a:pt x="755" y="176"/>
                    </a:lnTo>
                    <a:lnTo>
                      <a:pt x="745" y="169"/>
                    </a:lnTo>
                    <a:lnTo>
                      <a:pt x="735" y="162"/>
                    </a:lnTo>
                    <a:lnTo>
                      <a:pt x="726" y="156"/>
                    </a:lnTo>
                    <a:lnTo>
                      <a:pt x="716" y="150"/>
                    </a:lnTo>
                    <a:lnTo>
                      <a:pt x="706" y="144"/>
                    </a:lnTo>
                    <a:lnTo>
                      <a:pt x="696" y="140"/>
                    </a:lnTo>
                    <a:lnTo>
                      <a:pt x="686" y="135"/>
                    </a:lnTo>
                    <a:lnTo>
                      <a:pt x="675" y="132"/>
                    </a:lnTo>
                    <a:lnTo>
                      <a:pt x="664" y="128"/>
                    </a:lnTo>
                    <a:lnTo>
                      <a:pt x="653" y="126"/>
                    </a:lnTo>
                    <a:lnTo>
                      <a:pt x="642" y="123"/>
                    </a:lnTo>
                    <a:lnTo>
                      <a:pt x="629" y="121"/>
                    </a:lnTo>
                    <a:lnTo>
                      <a:pt x="617" y="120"/>
                    </a:lnTo>
                    <a:lnTo>
                      <a:pt x="628" y="124"/>
                    </a:lnTo>
                    <a:lnTo>
                      <a:pt x="638" y="127"/>
                    </a:lnTo>
                    <a:lnTo>
                      <a:pt x="646" y="130"/>
                    </a:lnTo>
                    <a:lnTo>
                      <a:pt x="653" y="133"/>
                    </a:lnTo>
                    <a:lnTo>
                      <a:pt x="659" y="135"/>
                    </a:lnTo>
                    <a:lnTo>
                      <a:pt x="664" y="137"/>
                    </a:lnTo>
                    <a:lnTo>
                      <a:pt x="669" y="139"/>
                    </a:lnTo>
                    <a:lnTo>
                      <a:pt x="674" y="141"/>
                    </a:lnTo>
                    <a:lnTo>
                      <a:pt x="688" y="146"/>
                    </a:lnTo>
                    <a:lnTo>
                      <a:pt x="702" y="153"/>
                    </a:lnTo>
                    <a:lnTo>
                      <a:pt x="716" y="162"/>
                    </a:lnTo>
                    <a:lnTo>
                      <a:pt x="730" y="171"/>
                    </a:lnTo>
                    <a:lnTo>
                      <a:pt x="743" y="181"/>
                    </a:lnTo>
                    <a:lnTo>
                      <a:pt x="757" y="192"/>
                    </a:lnTo>
                    <a:lnTo>
                      <a:pt x="771" y="203"/>
                    </a:lnTo>
                    <a:lnTo>
                      <a:pt x="785" y="214"/>
                    </a:lnTo>
                    <a:lnTo>
                      <a:pt x="785" y="232"/>
                    </a:lnTo>
                    <a:lnTo>
                      <a:pt x="785" y="243"/>
                    </a:lnTo>
                    <a:lnTo>
                      <a:pt x="784" y="251"/>
                    </a:lnTo>
                    <a:lnTo>
                      <a:pt x="783" y="261"/>
                    </a:lnTo>
                    <a:lnTo>
                      <a:pt x="782" y="261"/>
                    </a:lnTo>
                    <a:lnTo>
                      <a:pt x="781" y="261"/>
                    </a:lnTo>
                    <a:lnTo>
                      <a:pt x="779" y="261"/>
                    </a:lnTo>
                    <a:lnTo>
                      <a:pt x="778" y="261"/>
                    </a:lnTo>
                    <a:lnTo>
                      <a:pt x="764" y="251"/>
                    </a:lnTo>
                    <a:lnTo>
                      <a:pt x="750" y="242"/>
                    </a:lnTo>
                    <a:lnTo>
                      <a:pt x="738" y="234"/>
                    </a:lnTo>
                    <a:lnTo>
                      <a:pt x="726" y="226"/>
                    </a:lnTo>
                    <a:lnTo>
                      <a:pt x="715" y="220"/>
                    </a:lnTo>
                    <a:lnTo>
                      <a:pt x="705" y="214"/>
                    </a:lnTo>
                    <a:lnTo>
                      <a:pt x="694" y="208"/>
                    </a:lnTo>
                    <a:lnTo>
                      <a:pt x="684" y="203"/>
                    </a:lnTo>
                    <a:lnTo>
                      <a:pt x="673" y="199"/>
                    </a:lnTo>
                    <a:lnTo>
                      <a:pt x="662" y="196"/>
                    </a:lnTo>
                    <a:lnTo>
                      <a:pt x="651" y="193"/>
                    </a:lnTo>
                    <a:lnTo>
                      <a:pt x="639" y="190"/>
                    </a:lnTo>
                    <a:lnTo>
                      <a:pt x="626" y="188"/>
                    </a:lnTo>
                    <a:lnTo>
                      <a:pt x="612" y="187"/>
                    </a:lnTo>
                    <a:lnTo>
                      <a:pt x="598" y="186"/>
                    </a:lnTo>
                    <a:lnTo>
                      <a:pt x="582" y="185"/>
                    </a:lnTo>
                    <a:lnTo>
                      <a:pt x="589" y="186"/>
                    </a:lnTo>
                    <a:lnTo>
                      <a:pt x="596" y="187"/>
                    </a:lnTo>
                    <a:lnTo>
                      <a:pt x="603" y="188"/>
                    </a:lnTo>
                    <a:lnTo>
                      <a:pt x="610" y="190"/>
                    </a:lnTo>
                    <a:lnTo>
                      <a:pt x="617" y="191"/>
                    </a:lnTo>
                    <a:lnTo>
                      <a:pt x="624" y="192"/>
                    </a:lnTo>
                    <a:lnTo>
                      <a:pt x="632" y="194"/>
                    </a:lnTo>
                    <a:lnTo>
                      <a:pt x="639" y="195"/>
                    </a:lnTo>
                    <a:lnTo>
                      <a:pt x="657" y="201"/>
                    </a:lnTo>
                    <a:lnTo>
                      <a:pt x="675" y="209"/>
                    </a:lnTo>
                    <a:lnTo>
                      <a:pt x="693" y="219"/>
                    </a:lnTo>
                    <a:lnTo>
                      <a:pt x="711" y="229"/>
                    </a:lnTo>
                    <a:lnTo>
                      <a:pt x="729" y="240"/>
                    </a:lnTo>
                    <a:lnTo>
                      <a:pt x="747" y="252"/>
                    </a:lnTo>
                    <a:lnTo>
                      <a:pt x="765" y="264"/>
                    </a:lnTo>
                    <a:lnTo>
                      <a:pt x="782" y="276"/>
                    </a:lnTo>
                    <a:lnTo>
                      <a:pt x="781" y="287"/>
                    </a:lnTo>
                    <a:lnTo>
                      <a:pt x="781" y="297"/>
                    </a:lnTo>
                    <a:lnTo>
                      <a:pt x="781" y="309"/>
                    </a:lnTo>
                    <a:lnTo>
                      <a:pt x="781" y="320"/>
                    </a:lnTo>
                    <a:lnTo>
                      <a:pt x="780" y="321"/>
                    </a:lnTo>
                    <a:lnTo>
                      <a:pt x="779" y="321"/>
                    </a:lnTo>
                    <a:lnTo>
                      <a:pt x="778" y="322"/>
                    </a:lnTo>
                    <a:lnTo>
                      <a:pt x="778" y="323"/>
                    </a:lnTo>
                    <a:lnTo>
                      <a:pt x="767" y="316"/>
                    </a:lnTo>
                    <a:lnTo>
                      <a:pt x="756" y="310"/>
                    </a:lnTo>
                    <a:lnTo>
                      <a:pt x="746" y="302"/>
                    </a:lnTo>
                    <a:lnTo>
                      <a:pt x="736" y="297"/>
                    </a:lnTo>
                    <a:lnTo>
                      <a:pt x="726" y="291"/>
                    </a:lnTo>
                    <a:lnTo>
                      <a:pt x="717" y="286"/>
                    </a:lnTo>
                    <a:lnTo>
                      <a:pt x="708" y="282"/>
                    </a:lnTo>
                    <a:lnTo>
                      <a:pt x="699" y="278"/>
                    </a:lnTo>
                    <a:lnTo>
                      <a:pt x="689" y="274"/>
                    </a:lnTo>
                    <a:lnTo>
                      <a:pt x="680" y="271"/>
                    </a:lnTo>
                    <a:lnTo>
                      <a:pt x="670" y="268"/>
                    </a:lnTo>
                    <a:lnTo>
                      <a:pt x="660" y="266"/>
                    </a:lnTo>
                    <a:lnTo>
                      <a:pt x="650" y="264"/>
                    </a:lnTo>
                    <a:lnTo>
                      <a:pt x="639" y="262"/>
                    </a:lnTo>
                    <a:lnTo>
                      <a:pt x="627" y="261"/>
                    </a:lnTo>
                    <a:lnTo>
                      <a:pt x="615" y="260"/>
                    </a:lnTo>
                    <a:lnTo>
                      <a:pt x="626" y="263"/>
                    </a:lnTo>
                    <a:lnTo>
                      <a:pt x="637" y="267"/>
                    </a:lnTo>
                    <a:lnTo>
                      <a:pt x="648" y="270"/>
                    </a:lnTo>
                    <a:lnTo>
                      <a:pt x="658" y="274"/>
                    </a:lnTo>
                    <a:lnTo>
                      <a:pt x="669" y="278"/>
                    </a:lnTo>
                    <a:lnTo>
                      <a:pt x="679" y="282"/>
                    </a:lnTo>
                    <a:lnTo>
                      <a:pt x="690" y="286"/>
                    </a:lnTo>
                    <a:lnTo>
                      <a:pt x="700" y="290"/>
                    </a:lnTo>
                    <a:lnTo>
                      <a:pt x="710" y="295"/>
                    </a:lnTo>
                    <a:lnTo>
                      <a:pt x="720" y="300"/>
                    </a:lnTo>
                    <a:lnTo>
                      <a:pt x="730" y="306"/>
                    </a:lnTo>
                    <a:lnTo>
                      <a:pt x="739" y="312"/>
                    </a:lnTo>
                    <a:lnTo>
                      <a:pt x="749" y="318"/>
                    </a:lnTo>
                    <a:lnTo>
                      <a:pt x="759" y="324"/>
                    </a:lnTo>
                    <a:lnTo>
                      <a:pt x="770" y="331"/>
                    </a:lnTo>
                    <a:lnTo>
                      <a:pt x="780" y="339"/>
                    </a:lnTo>
                    <a:lnTo>
                      <a:pt x="779" y="347"/>
                    </a:lnTo>
                    <a:lnTo>
                      <a:pt x="779" y="356"/>
                    </a:lnTo>
                    <a:lnTo>
                      <a:pt x="778" y="365"/>
                    </a:lnTo>
                    <a:lnTo>
                      <a:pt x="778" y="374"/>
                    </a:lnTo>
                    <a:lnTo>
                      <a:pt x="777" y="374"/>
                    </a:lnTo>
                    <a:lnTo>
                      <a:pt x="776" y="375"/>
                    </a:lnTo>
                    <a:lnTo>
                      <a:pt x="775" y="375"/>
                    </a:lnTo>
                    <a:lnTo>
                      <a:pt x="756" y="364"/>
                    </a:lnTo>
                    <a:lnTo>
                      <a:pt x="737" y="354"/>
                    </a:lnTo>
                    <a:lnTo>
                      <a:pt x="719" y="345"/>
                    </a:lnTo>
                    <a:lnTo>
                      <a:pt x="702" y="338"/>
                    </a:lnTo>
                    <a:lnTo>
                      <a:pt x="683" y="331"/>
                    </a:lnTo>
                    <a:lnTo>
                      <a:pt x="665" y="327"/>
                    </a:lnTo>
                    <a:lnTo>
                      <a:pt x="646" y="325"/>
                    </a:lnTo>
                    <a:lnTo>
                      <a:pt x="626" y="325"/>
                    </a:lnTo>
                    <a:lnTo>
                      <a:pt x="647" y="330"/>
                    </a:lnTo>
                    <a:lnTo>
                      <a:pt x="666" y="335"/>
                    </a:lnTo>
                    <a:lnTo>
                      <a:pt x="684" y="342"/>
                    </a:lnTo>
                    <a:lnTo>
                      <a:pt x="702" y="349"/>
                    </a:lnTo>
                    <a:lnTo>
                      <a:pt x="719" y="358"/>
                    </a:lnTo>
                    <a:lnTo>
                      <a:pt x="737" y="367"/>
                    </a:lnTo>
                    <a:lnTo>
                      <a:pt x="756" y="378"/>
                    </a:lnTo>
                    <a:lnTo>
                      <a:pt x="777" y="390"/>
                    </a:lnTo>
                    <a:lnTo>
                      <a:pt x="778" y="399"/>
                    </a:lnTo>
                    <a:lnTo>
                      <a:pt x="779" y="412"/>
                    </a:lnTo>
                    <a:lnTo>
                      <a:pt x="779" y="426"/>
                    </a:lnTo>
                    <a:lnTo>
                      <a:pt x="775" y="434"/>
                    </a:lnTo>
                    <a:lnTo>
                      <a:pt x="764" y="426"/>
                    </a:lnTo>
                    <a:lnTo>
                      <a:pt x="755" y="421"/>
                    </a:lnTo>
                    <a:lnTo>
                      <a:pt x="749" y="416"/>
                    </a:lnTo>
                    <a:lnTo>
                      <a:pt x="745" y="413"/>
                    </a:lnTo>
                    <a:lnTo>
                      <a:pt x="742" y="411"/>
                    </a:lnTo>
                    <a:lnTo>
                      <a:pt x="741" y="410"/>
                    </a:lnTo>
                    <a:lnTo>
                      <a:pt x="740" y="409"/>
                    </a:lnTo>
                    <a:lnTo>
                      <a:pt x="740" y="408"/>
                    </a:lnTo>
                    <a:lnTo>
                      <a:pt x="722" y="401"/>
                    </a:lnTo>
                    <a:lnTo>
                      <a:pt x="705" y="395"/>
                    </a:lnTo>
                    <a:lnTo>
                      <a:pt x="690" y="390"/>
                    </a:lnTo>
                    <a:lnTo>
                      <a:pt x="675" y="386"/>
                    </a:lnTo>
                    <a:lnTo>
                      <a:pt x="660" y="384"/>
                    </a:lnTo>
                    <a:lnTo>
                      <a:pt x="644" y="382"/>
                    </a:lnTo>
                    <a:lnTo>
                      <a:pt x="627" y="381"/>
                    </a:lnTo>
                    <a:lnTo>
                      <a:pt x="609" y="381"/>
                    </a:lnTo>
                    <a:lnTo>
                      <a:pt x="619" y="382"/>
                    </a:lnTo>
                    <a:lnTo>
                      <a:pt x="629" y="384"/>
                    </a:lnTo>
                    <a:lnTo>
                      <a:pt x="640" y="386"/>
                    </a:lnTo>
                    <a:lnTo>
                      <a:pt x="651" y="388"/>
                    </a:lnTo>
                    <a:lnTo>
                      <a:pt x="663" y="391"/>
                    </a:lnTo>
                    <a:lnTo>
                      <a:pt x="674" y="394"/>
                    </a:lnTo>
                    <a:lnTo>
                      <a:pt x="686" y="397"/>
                    </a:lnTo>
                    <a:lnTo>
                      <a:pt x="698" y="401"/>
                    </a:lnTo>
                    <a:lnTo>
                      <a:pt x="710" y="405"/>
                    </a:lnTo>
                    <a:lnTo>
                      <a:pt x="721" y="410"/>
                    </a:lnTo>
                    <a:lnTo>
                      <a:pt x="732" y="416"/>
                    </a:lnTo>
                    <a:lnTo>
                      <a:pt x="743" y="421"/>
                    </a:lnTo>
                    <a:lnTo>
                      <a:pt x="753" y="428"/>
                    </a:lnTo>
                    <a:lnTo>
                      <a:pt x="763" y="435"/>
                    </a:lnTo>
                    <a:lnTo>
                      <a:pt x="771" y="443"/>
                    </a:lnTo>
                    <a:lnTo>
                      <a:pt x="778" y="451"/>
                    </a:lnTo>
                    <a:lnTo>
                      <a:pt x="777" y="460"/>
                    </a:lnTo>
                    <a:lnTo>
                      <a:pt x="777" y="469"/>
                    </a:lnTo>
                    <a:lnTo>
                      <a:pt x="777" y="478"/>
                    </a:lnTo>
                    <a:lnTo>
                      <a:pt x="776" y="487"/>
                    </a:lnTo>
                    <a:lnTo>
                      <a:pt x="775" y="487"/>
                    </a:lnTo>
                    <a:lnTo>
                      <a:pt x="774" y="487"/>
                    </a:lnTo>
                    <a:lnTo>
                      <a:pt x="772" y="487"/>
                    </a:lnTo>
                    <a:lnTo>
                      <a:pt x="771" y="487"/>
                    </a:lnTo>
                    <a:lnTo>
                      <a:pt x="759" y="481"/>
                    </a:lnTo>
                    <a:lnTo>
                      <a:pt x="747" y="475"/>
                    </a:lnTo>
                    <a:lnTo>
                      <a:pt x="736" y="470"/>
                    </a:lnTo>
                    <a:lnTo>
                      <a:pt x="725" y="465"/>
                    </a:lnTo>
                    <a:lnTo>
                      <a:pt x="714" y="461"/>
                    </a:lnTo>
                    <a:lnTo>
                      <a:pt x="703" y="457"/>
                    </a:lnTo>
                    <a:lnTo>
                      <a:pt x="692" y="454"/>
                    </a:lnTo>
                    <a:lnTo>
                      <a:pt x="681" y="451"/>
                    </a:lnTo>
                    <a:lnTo>
                      <a:pt x="670" y="449"/>
                    </a:lnTo>
                    <a:lnTo>
                      <a:pt x="659" y="448"/>
                    </a:lnTo>
                    <a:lnTo>
                      <a:pt x="648" y="447"/>
                    </a:lnTo>
                    <a:lnTo>
                      <a:pt x="637" y="447"/>
                    </a:lnTo>
                    <a:lnTo>
                      <a:pt x="625" y="448"/>
                    </a:lnTo>
                    <a:lnTo>
                      <a:pt x="614" y="449"/>
                    </a:lnTo>
                    <a:lnTo>
                      <a:pt x="602" y="451"/>
                    </a:lnTo>
                    <a:lnTo>
                      <a:pt x="590" y="454"/>
                    </a:lnTo>
                    <a:lnTo>
                      <a:pt x="595" y="454"/>
                    </a:lnTo>
                    <a:lnTo>
                      <a:pt x="599" y="455"/>
                    </a:lnTo>
                    <a:lnTo>
                      <a:pt x="603" y="455"/>
                    </a:lnTo>
                    <a:lnTo>
                      <a:pt x="607" y="455"/>
                    </a:lnTo>
                    <a:lnTo>
                      <a:pt x="613" y="455"/>
                    </a:lnTo>
                    <a:lnTo>
                      <a:pt x="620" y="455"/>
                    </a:lnTo>
                    <a:lnTo>
                      <a:pt x="630" y="454"/>
                    </a:lnTo>
                    <a:lnTo>
                      <a:pt x="643" y="454"/>
                    </a:lnTo>
                    <a:lnTo>
                      <a:pt x="660" y="458"/>
                    </a:lnTo>
                    <a:lnTo>
                      <a:pt x="677" y="462"/>
                    </a:lnTo>
                    <a:lnTo>
                      <a:pt x="693" y="466"/>
                    </a:lnTo>
                    <a:lnTo>
                      <a:pt x="708" y="471"/>
                    </a:lnTo>
                    <a:lnTo>
                      <a:pt x="724" y="477"/>
                    </a:lnTo>
                    <a:lnTo>
                      <a:pt x="740" y="484"/>
                    </a:lnTo>
                    <a:lnTo>
                      <a:pt x="756" y="492"/>
                    </a:lnTo>
                    <a:lnTo>
                      <a:pt x="774" y="500"/>
                    </a:lnTo>
                    <a:lnTo>
                      <a:pt x="774" y="510"/>
                    </a:lnTo>
                    <a:lnTo>
                      <a:pt x="774" y="521"/>
                    </a:lnTo>
                    <a:lnTo>
                      <a:pt x="774" y="531"/>
                    </a:lnTo>
                    <a:lnTo>
                      <a:pt x="775" y="542"/>
                    </a:lnTo>
                    <a:lnTo>
                      <a:pt x="774" y="543"/>
                    </a:lnTo>
                    <a:lnTo>
                      <a:pt x="773" y="543"/>
                    </a:lnTo>
                    <a:lnTo>
                      <a:pt x="773" y="544"/>
                    </a:lnTo>
                    <a:lnTo>
                      <a:pt x="761" y="538"/>
                    </a:lnTo>
                    <a:lnTo>
                      <a:pt x="751" y="532"/>
                    </a:lnTo>
                    <a:lnTo>
                      <a:pt x="740" y="527"/>
                    </a:lnTo>
                    <a:lnTo>
                      <a:pt x="731" y="523"/>
                    </a:lnTo>
                    <a:lnTo>
                      <a:pt x="721" y="519"/>
                    </a:lnTo>
                    <a:lnTo>
                      <a:pt x="712" y="515"/>
                    </a:lnTo>
                    <a:lnTo>
                      <a:pt x="702" y="512"/>
                    </a:lnTo>
                    <a:lnTo>
                      <a:pt x="693" y="510"/>
                    </a:lnTo>
                    <a:lnTo>
                      <a:pt x="684" y="508"/>
                    </a:lnTo>
                    <a:lnTo>
                      <a:pt x="674" y="507"/>
                    </a:lnTo>
                    <a:lnTo>
                      <a:pt x="664" y="506"/>
                    </a:lnTo>
                    <a:lnTo>
                      <a:pt x="654" y="505"/>
                    </a:lnTo>
                    <a:lnTo>
                      <a:pt x="644" y="506"/>
                    </a:lnTo>
                    <a:lnTo>
                      <a:pt x="633" y="507"/>
                    </a:lnTo>
                    <a:lnTo>
                      <a:pt x="621" y="508"/>
                    </a:lnTo>
                    <a:lnTo>
                      <a:pt x="609" y="510"/>
                    </a:lnTo>
                    <a:lnTo>
                      <a:pt x="612" y="511"/>
                    </a:lnTo>
                    <a:lnTo>
                      <a:pt x="617" y="511"/>
                    </a:lnTo>
                    <a:lnTo>
                      <a:pt x="623" y="512"/>
                    </a:lnTo>
                    <a:lnTo>
                      <a:pt x="632" y="512"/>
                    </a:lnTo>
                    <a:lnTo>
                      <a:pt x="642" y="513"/>
                    </a:lnTo>
                    <a:lnTo>
                      <a:pt x="654" y="514"/>
                    </a:lnTo>
                    <a:lnTo>
                      <a:pt x="667" y="516"/>
                    </a:lnTo>
                    <a:lnTo>
                      <a:pt x="683" y="518"/>
                    </a:lnTo>
                    <a:lnTo>
                      <a:pt x="694" y="521"/>
                    </a:lnTo>
                    <a:lnTo>
                      <a:pt x="705" y="524"/>
                    </a:lnTo>
                    <a:lnTo>
                      <a:pt x="717" y="527"/>
                    </a:lnTo>
                    <a:lnTo>
                      <a:pt x="729" y="532"/>
                    </a:lnTo>
                    <a:lnTo>
                      <a:pt x="740" y="537"/>
                    </a:lnTo>
                    <a:lnTo>
                      <a:pt x="751" y="543"/>
                    </a:lnTo>
                    <a:lnTo>
                      <a:pt x="763" y="550"/>
                    </a:lnTo>
                    <a:lnTo>
                      <a:pt x="773" y="558"/>
                    </a:lnTo>
                    <a:lnTo>
                      <a:pt x="773" y="568"/>
                    </a:lnTo>
                    <a:lnTo>
                      <a:pt x="773" y="579"/>
                    </a:lnTo>
                    <a:lnTo>
                      <a:pt x="772" y="590"/>
                    </a:lnTo>
                    <a:lnTo>
                      <a:pt x="772" y="600"/>
                    </a:lnTo>
                    <a:lnTo>
                      <a:pt x="771" y="601"/>
                    </a:lnTo>
                    <a:lnTo>
                      <a:pt x="770" y="601"/>
                    </a:lnTo>
                    <a:lnTo>
                      <a:pt x="770" y="602"/>
                    </a:lnTo>
                    <a:lnTo>
                      <a:pt x="748" y="592"/>
                    </a:lnTo>
                    <a:lnTo>
                      <a:pt x="729" y="584"/>
                    </a:lnTo>
                    <a:lnTo>
                      <a:pt x="711" y="576"/>
                    </a:lnTo>
                    <a:lnTo>
                      <a:pt x="694" y="570"/>
                    </a:lnTo>
                    <a:lnTo>
                      <a:pt x="677" y="566"/>
                    </a:lnTo>
                    <a:lnTo>
                      <a:pt x="659" y="562"/>
                    </a:lnTo>
                    <a:lnTo>
                      <a:pt x="640" y="560"/>
                    </a:lnTo>
                    <a:lnTo>
                      <a:pt x="618" y="559"/>
                    </a:lnTo>
                    <a:lnTo>
                      <a:pt x="614" y="560"/>
                    </a:lnTo>
                    <a:lnTo>
                      <a:pt x="609" y="561"/>
                    </a:lnTo>
                    <a:lnTo>
                      <a:pt x="605" y="561"/>
                    </a:lnTo>
                    <a:lnTo>
                      <a:pt x="600" y="562"/>
                    </a:lnTo>
                    <a:lnTo>
                      <a:pt x="596" y="563"/>
                    </a:lnTo>
                    <a:lnTo>
                      <a:pt x="591" y="564"/>
                    </a:lnTo>
                    <a:lnTo>
                      <a:pt x="587" y="565"/>
                    </a:lnTo>
                    <a:lnTo>
                      <a:pt x="582" y="566"/>
                    </a:lnTo>
                    <a:lnTo>
                      <a:pt x="595" y="566"/>
                    </a:lnTo>
                    <a:lnTo>
                      <a:pt x="607" y="566"/>
                    </a:lnTo>
                    <a:lnTo>
                      <a:pt x="620" y="566"/>
                    </a:lnTo>
                    <a:lnTo>
                      <a:pt x="632" y="567"/>
                    </a:lnTo>
                    <a:lnTo>
                      <a:pt x="644" y="568"/>
                    </a:lnTo>
                    <a:lnTo>
                      <a:pt x="656" y="570"/>
                    </a:lnTo>
                    <a:lnTo>
                      <a:pt x="668" y="572"/>
                    </a:lnTo>
                    <a:lnTo>
                      <a:pt x="680" y="574"/>
                    </a:lnTo>
                    <a:lnTo>
                      <a:pt x="692" y="578"/>
                    </a:lnTo>
                    <a:lnTo>
                      <a:pt x="703" y="582"/>
                    </a:lnTo>
                    <a:lnTo>
                      <a:pt x="715" y="586"/>
                    </a:lnTo>
                    <a:lnTo>
                      <a:pt x="727" y="591"/>
                    </a:lnTo>
                    <a:lnTo>
                      <a:pt x="738" y="596"/>
                    </a:lnTo>
                    <a:lnTo>
                      <a:pt x="749" y="602"/>
                    </a:lnTo>
                    <a:lnTo>
                      <a:pt x="761" y="609"/>
                    </a:lnTo>
                    <a:lnTo>
                      <a:pt x="773" y="617"/>
                    </a:lnTo>
                    <a:lnTo>
                      <a:pt x="771" y="625"/>
                    </a:lnTo>
                    <a:lnTo>
                      <a:pt x="769" y="633"/>
                    </a:lnTo>
                    <a:lnTo>
                      <a:pt x="768" y="642"/>
                    </a:lnTo>
                    <a:lnTo>
                      <a:pt x="766" y="650"/>
                    </a:lnTo>
                    <a:lnTo>
                      <a:pt x="750" y="641"/>
                    </a:lnTo>
                    <a:lnTo>
                      <a:pt x="737" y="633"/>
                    </a:lnTo>
                    <a:lnTo>
                      <a:pt x="724" y="627"/>
                    </a:lnTo>
                    <a:lnTo>
                      <a:pt x="712" y="622"/>
                    </a:lnTo>
                    <a:lnTo>
                      <a:pt x="699" y="618"/>
                    </a:lnTo>
                    <a:lnTo>
                      <a:pt x="686" y="614"/>
                    </a:lnTo>
                    <a:lnTo>
                      <a:pt x="672" y="611"/>
                    </a:lnTo>
                    <a:lnTo>
                      <a:pt x="656" y="608"/>
                    </a:lnTo>
                    <a:lnTo>
                      <a:pt x="644" y="607"/>
                    </a:lnTo>
                    <a:lnTo>
                      <a:pt x="634" y="607"/>
                    </a:lnTo>
                    <a:lnTo>
                      <a:pt x="624" y="607"/>
                    </a:lnTo>
                    <a:lnTo>
                      <a:pt x="617" y="607"/>
                    </a:lnTo>
                    <a:lnTo>
                      <a:pt x="610" y="607"/>
                    </a:lnTo>
                    <a:lnTo>
                      <a:pt x="604" y="607"/>
                    </a:lnTo>
                    <a:lnTo>
                      <a:pt x="599" y="607"/>
                    </a:lnTo>
                    <a:lnTo>
                      <a:pt x="595" y="607"/>
                    </a:lnTo>
                    <a:lnTo>
                      <a:pt x="595" y="608"/>
                    </a:lnTo>
                    <a:lnTo>
                      <a:pt x="596" y="609"/>
                    </a:lnTo>
                    <a:lnTo>
                      <a:pt x="596" y="611"/>
                    </a:lnTo>
                    <a:lnTo>
                      <a:pt x="596" y="612"/>
                    </a:lnTo>
                    <a:lnTo>
                      <a:pt x="607" y="611"/>
                    </a:lnTo>
                    <a:lnTo>
                      <a:pt x="618" y="611"/>
                    </a:lnTo>
                    <a:lnTo>
                      <a:pt x="629" y="611"/>
                    </a:lnTo>
                    <a:lnTo>
                      <a:pt x="640" y="612"/>
                    </a:lnTo>
                    <a:lnTo>
                      <a:pt x="651" y="614"/>
                    </a:lnTo>
                    <a:lnTo>
                      <a:pt x="662" y="616"/>
                    </a:lnTo>
                    <a:lnTo>
                      <a:pt x="673" y="619"/>
                    </a:lnTo>
                    <a:lnTo>
                      <a:pt x="684" y="622"/>
                    </a:lnTo>
                    <a:lnTo>
                      <a:pt x="694" y="626"/>
                    </a:lnTo>
                    <a:lnTo>
                      <a:pt x="704" y="631"/>
                    </a:lnTo>
                    <a:lnTo>
                      <a:pt x="715" y="635"/>
                    </a:lnTo>
                    <a:lnTo>
                      <a:pt x="725" y="640"/>
                    </a:lnTo>
                    <a:lnTo>
                      <a:pt x="735" y="645"/>
                    </a:lnTo>
                    <a:lnTo>
                      <a:pt x="745" y="651"/>
                    </a:lnTo>
                    <a:lnTo>
                      <a:pt x="755" y="657"/>
                    </a:lnTo>
                    <a:lnTo>
                      <a:pt x="766" y="663"/>
                    </a:lnTo>
                    <a:lnTo>
                      <a:pt x="765" y="683"/>
                    </a:lnTo>
                    <a:lnTo>
                      <a:pt x="764" y="693"/>
                    </a:lnTo>
                    <a:lnTo>
                      <a:pt x="764" y="697"/>
                    </a:lnTo>
                    <a:lnTo>
                      <a:pt x="763" y="699"/>
                    </a:lnTo>
                    <a:lnTo>
                      <a:pt x="749" y="692"/>
                    </a:lnTo>
                    <a:lnTo>
                      <a:pt x="736" y="685"/>
                    </a:lnTo>
                    <a:lnTo>
                      <a:pt x="723" y="679"/>
                    </a:lnTo>
                    <a:lnTo>
                      <a:pt x="711" y="673"/>
                    </a:lnTo>
                    <a:lnTo>
                      <a:pt x="700" y="669"/>
                    </a:lnTo>
                    <a:lnTo>
                      <a:pt x="688" y="665"/>
                    </a:lnTo>
                    <a:lnTo>
                      <a:pt x="677" y="661"/>
                    </a:lnTo>
                    <a:lnTo>
                      <a:pt x="665" y="659"/>
                    </a:lnTo>
                    <a:lnTo>
                      <a:pt x="654" y="657"/>
                    </a:lnTo>
                    <a:lnTo>
                      <a:pt x="642" y="655"/>
                    </a:lnTo>
                    <a:lnTo>
                      <a:pt x="630" y="654"/>
                    </a:lnTo>
                    <a:lnTo>
                      <a:pt x="618" y="653"/>
                    </a:lnTo>
                    <a:lnTo>
                      <a:pt x="605" y="653"/>
                    </a:lnTo>
                    <a:lnTo>
                      <a:pt x="591" y="654"/>
                    </a:lnTo>
                    <a:lnTo>
                      <a:pt x="577" y="655"/>
                    </a:lnTo>
                    <a:lnTo>
                      <a:pt x="562" y="656"/>
                    </a:lnTo>
                    <a:lnTo>
                      <a:pt x="565" y="657"/>
                    </a:lnTo>
                    <a:lnTo>
                      <a:pt x="568" y="657"/>
                    </a:lnTo>
                    <a:lnTo>
                      <a:pt x="571" y="658"/>
                    </a:lnTo>
                    <a:lnTo>
                      <a:pt x="576" y="658"/>
                    </a:lnTo>
                    <a:lnTo>
                      <a:pt x="583" y="659"/>
                    </a:lnTo>
                    <a:lnTo>
                      <a:pt x="594" y="659"/>
                    </a:lnTo>
                    <a:lnTo>
                      <a:pt x="608" y="660"/>
                    </a:lnTo>
                    <a:lnTo>
                      <a:pt x="627" y="661"/>
                    </a:lnTo>
                    <a:lnTo>
                      <a:pt x="644" y="664"/>
                    </a:lnTo>
                    <a:lnTo>
                      <a:pt x="661" y="667"/>
                    </a:lnTo>
                    <a:lnTo>
                      <a:pt x="680" y="671"/>
                    </a:lnTo>
                    <a:lnTo>
                      <a:pt x="698" y="676"/>
                    </a:lnTo>
                    <a:lnTo>
                      <a:pt x="716" y="683"/>
                    </a:lnTo>
                    <a:lnTo>
                      <a:pt x="733" y="691"/>
                    </a:lnTo>
                    <a:lnTo>
                      <a:pt x="749" y="701"/>
                    </a:lnTo>
                    <a:lnTo>
                      <a:pt x="764" y="713"/>
                    </a:lnTo>
                    <a:lnTo>
                      <a:pt x="763" y="723"/>
                    </a:lnTo>
                    <a:lnTo>
                      <a:pt x="763" y="732"/>
                    </a:lnTo>
                    <a:lnTo>
                      <a:pt x="763" y="742"/>
                    </a:lnTo>
                    <a:lnTo>
                      <a:pt x="763" y="752"/>
                    </a:lnTo>
                    <a:lnTo>
                      <a:pt x="756" y="751"/>
                    </a:lnTo>
                    <a:lnTo>
                      <a:pt x="748" y="747"/>
                    </a:lnTo>
                    <a:lnTo>
                      <a:pt x="739" y="742"/>
                    </a:lnTo>
                    <a:lnTo>
                      <a:pt x="730" y="736"/>
                    </a:lnTo>
                    <a:lnTo>
                      <a:pt x="721" y="730"/>
                    </a:lnTo>
                    <a:lnTo>
                      <a:pt x="712" y="725"/>
                    </a:lnTo>
                    <a:lnTo>
                      <a:pt x="706" y="720"/>
                    </a:lnTo>
                    <a:lnTo>
                      <a:pt x="701" y="717"/>
                    </a:lnTo>
                    <a:lnTo>
                      <a:pt x="683" y="710"/>
                    </a:lnTo>
                    <a:lnTo>
                      <a:pt x="666" y="704"/>
                    </a:lnTo>
                    <a:lnTo>
                      <a:pt x="649" y="700"/>
                    </a:lnTo>
                    <a:lnTo>
                      <a:pt x="633" y="696"/>
                    </a:lnTo>
                    <a:lnTo>
                      <a:pt x="616" y="694"/>
                    </a:lnTo>
                    <a:lnTo>
                      <a:pt x="599" y="693"/>
                    </a:lnTo>
                    <a:lnTo>
                      <a:pt x="582" y="692"/>
                    </a:lnTo>
                    <a:lnTo>
                      <a:pt x="564" y="691"/>
                    </a:lnTo>
                    <a:lnTo>
                      <a:pt x="566" y="692"/>
                    </a:lnTo>
                    <a:lnTo>
                      <a:pt x="569" y="693"/>
                    </a:lnTo>
                    <a:lnTo>
                      <a:pt x="571" y="694"/>
                    </a:lnTo>
                    <a:lnTo>
                      <a:pt x="573" y="695"/>
                    </a:lnTo>
                    <a:lnTo>
                      <a:pt x="585" y="697"/>
                    </a:lnTo>
                    <a:lnTo>
                      <a:pt x="597" y="698"/>
                    </a:lnTo>
                    <a:lnTo>
                      <a:pt x="610" y="700"/>
                    </a:lnTo>
                    <a:lnTo>
                      <a:pt x="622" y="703"/>
                    </a:lnTo>
                    <a:lnTo>
                      <a:pt x="634" y="705"/>
                    </a:lnTo>
                    <a:lnTo>
                      <a:pt x="647" y="708"/>
                    </a:lnTo>
                    <a:lnTo>
                      <a:pt x="659" y="712"/>
                    </a:lnTo>
                    <a:lnTo>
                      <a:pt x="671" y="715"/>
                    </a:lnTo>
                    <a:lnTo>
                      <a:pt x="683" y="720"/>
                    </a:lnTo>
                    <a:lnTo>
                      <a:pt x="695" y="725"/>
                    </a:lnTo>
                    <a:lnTo>
                      <a:pt x="707" y="730"/>
                    </a:lnTo>
                    <a:lnTo>
                      <a:pt x="718" y="736"/>
                    </a:lnTo>
                    <a:lnTo>
                      <a:pt x="729" y="742"/>
                    </a:lnTo>
                    <a:lnTo>
                      <a:pt x="740" y="749"/>
                    </a:lnTo>
                    <a:lnTo>
                      <a:pt x="751" y="757"/>
                    </a:lnTo>
                    <a:lnTo>
                      <a:pt x="761" y="766"/>
                    </a:lnTo>
                    <a:lnTo>
                      <a:pt x="761" y="774"/>
                    </a:lnTo>
                    <a:lnTo>
                      <a:pt x="763" y="783"/>
                    </a:lnTo>
                    <a:lnTo>
                      <a:pt x="763" y="792"/>
                    </a:lnTo>
                    <a:lnTo>
                      <a:pt x="763" y="800"/>
                    </a:lnTo>
                    <a:lnTo>
                      <a:pt x="761" y="801"/>
                    </a:lnTo>
                    <a:lnTo>
                      <a:pt x="760" y="801"/>
                    </a:lnTo>
                    <a:lnTo>
                      <a:pt x="759" y="802"/>
                    </a:lnTo>
                    <a:lnTo>
                      <a:pt x="759" y="803"/>
                    </a:lnTo>
                    <a:lnTo>
                      <a:pt x="752" y="799"/>
                    </a:lnTo>
                    <a:lnTo>
                      <a:pt x="746" y="794"/>
                    </a:lnTo>
                    <a:lnTo>
                      <a:pt x="739" y="790"/>
                    </a:lnTo>
                    <a:lnTo>
                      <a:pt x="732" y="785"/>
                    </a:lnTo>
                    <a:lnTo>
                      <a:pt x="725" y="781"/>
                    </a:lnTo>
                    <a:lnTo>
                      <a:pt x="719" y="776"/>
                    </a:lnTo>
                    <a:lnTo>
                      <a:pt x="712" y="772"/>
                    </a:lnTo>
                    <a:lnTo>
                      <a:pt x="706" y="768"/>
                    </a:lnTo>
                    <a:lnTo>
                      <a:pt x="686" y="759"/>
                    </a:lnTo>
                    <a:lnTo>
                      <a:pt x="668" y="753"/>
                    </a:lnTo>
                    <a:lnTo>
                      <a:pt x="650" y="748"/>
                    </a:lnTo>
                    <a:lnTo>
                      <a:pt x="633" y="744"/>
                    </a:lnTo>
                    <a:lnTo>
                      <a:pt x="616" y="743"/>
                    </a:lnTo>
                    <a:lnTo>
                      <a:pt x="598" y="742"/>
                    </a:lnTo>
                    <a:lnTo>
                      <a:pt x="579" y="743"/>
                    </a:lnTo>
                    <a:lnTo>
                      <a:pt x="558" y="744"/>
                    </a:lnTo>
                    <a:lnTo>
                      <a:pt x="559" y="744"/>
                    </a:lnTo>
                    <a:lnTo>
                      <a:pt x="560" y="745"/>
                    </a:lnTo>
                    <a:lnTo>
                      <a:pt x="561" y="746"/>
                    </a:lnTo>
                    <a:lnTo>
                      <a:pt x="576" y="747"/>
                    </a:lnTo>
                    <a:lnTo>
                      <a:pt x="591" y="748"/>
                    </a:lnTo>
                    <a:lnTo>
                      <a:pt x="604" y="749"/>
                    </a:lnTo>
                    <a:lnTo>
                      <a:pt x="618" y="751"/>
                    </a:lnTo>
                    <a:lnTo>
                      <a:pt x="630" y="753"/>
                    </a:lnTo>
                    <a:lnTo>
                      <a:pt x="643" y="756"/>
                    </a:lnTo>
                    <a:lnTo>
                      <a:pt x="655" y="759"/>
                    </a:lnTo>
                    <a:lnTo>
                      <a:pt x="666" y="763"/>
                    </a:lnTo>
                    <a:lnTo>
                      <a:pt x="678" y="768"/>
                    </a:lnTo>
                    <a:lnTo>
                      <a:pt x="689" y="773"/>
                    </a:lnTo>
                    <a:lnTo>
                      <a:pt x="701" y="779"/>
                    </a:lnTo>
                    <a:lnTo>
                      <a:pt x="712" y="785"/>
                    </a:lnTo>
                    <a:lnTo>
                      <a:pt x="724" y="792"/>
                    </a:lnTo>
                    <a:lnTo>
                      <a:pt x="736" y="800"/>
                    </a:lnTo>
                    <a:lnTo>
                      <a:pt x="748" y="809"/>
                    </a:lnTo>
                    <a:lnTo>
                      <a:pt x="761" y="819"/>
                    </a:lnTo>
                    <a:lnTo>
                      <a:pt x="763" y="825"/>
                    </a:lnTo>
                    <a:lnTo>
                      <a:pt x="764" y="836"/>
                    </a:lnTo>
                    <a:lnTo>
                      <a:pt x="764" y="847"/>
                    </a:lnTo>
                    <a:lnTo>
                      <a:pt x="759" y="855"/>
                    </a:lnTo>
                    <a:lnTo>
                      <a:pt x="746" y="845"/>
                    </a:lnTo>
                    <a:lnTo>
                      <a:pt x="733" y="837"/>
                    </a:lnTo>
                    <a:lnTo>
                      <a:pt x="720" y="830"/>
                    </a:lnTo>
                    <a:lnTo>
                      <a:pt x="708" y="822"/>
                    </a:lnTo>
                    <a:lnTo>
                      <a:pt x="696" y="816"/>
                    </a:lnTo>
                    <a:lnTo>
                      <a:pt x="684" y="810"/>
                    </a:lnTo>
                    <a:lnTo>
                      <a:pt x="672" y="805"/>
                    </a:lnTo>
                    <a:lnTo>
                      <a:pt x="660" y="801"/>
                    </a:lnTo>
                    <a:lnTo>
                      <a:pt x="647" y="797"/>
                    </a:lnTo>
                    <a:lnTo>
                      <a:pt x="635" y="794"/>
                    </a:lnTo>
                    <a:lnTo>
                      <a:pt x="622" y="792"/>
                    </a:lnTo>
                    <a:lnTo>
                      <a:pt x="609" y="790"/>
                    </a:lnTo>
                    <a:lnTo>
                      <a:pt x="596" y="789"/>
                    </a:lnTo>
                    <a:lnTo>
                      <a:pt x="582" y="789"/>
                    </a:lnTo>
                    <a:lnTo>
                      <a:pt x="567" y="790"/>
                    </a:lnTo>
                    <a:lnTo>
                      <a:pt x="552" y="791"/>
                    </a:lnTo>
                    <a:lnTo>
                      <a:pt x="552" y="792"/>
                    </a:lnTo>
                    <a:lnTo>
                      <a:pt x="551" y="792"/>
                    </a:lnTo>
                    <a:lnTo>
                      <a:pt x="551" y="793"/>
                    </a:lnTo>
                    <a:lnTo>
                      <a:pt x="558" y="793"/>
                    </a:lnTo>
                    <a:lnTo>
                      <a:pt x="566" y="794"/>
                    </a:lnTo>
                    <a:lnTo>
                      <a:pt x="573" y="794"/>
                    </a:lnTo>
                    <a:lnTo>
                      <a:pt x="581" y="794"/>
                    </a:lnTo>
                    <a:lnTo>
                      <a:pt x="588" y="795"/>
                    </a:lnTo>
                    <a:lnTo>
                      <a:pt x="596" y="795"/>
                    </a:lnTo>
                    <a:lnTo>
                      <a:pt x="603" y="796"/>
                    </a:lnTo>
                    <a:lnTo>
                      <a:pt x="611" y="796"/>
                    </a:lnTo>
                    <a:lnTo>
                      <a:pt x="631" y="801"/>
                    </a:lnTo>
                    <a:lnTo>
                      <a:pt x="651" y="807"/>
                    </a:lnTo>
                    <a:lnTo>
                      <a:pt x="669" y="815"/>
                    </a:lnTo>
                    <a:lnTo>
                      <a:pt x="687" y="823"/>
                    </a:lnTo>
                    <a:lnTo>
                      <a:pt x="705" y="833"/>
                    </a:lnTo>
                    <a:lnTo>
                      <a:pt x="723" y="844"/>
                    </a:lnTo>
                    <a:lnTo>
                      <a:pt x="741" y="856"/>
                    </a:lnTo>
                    <a:lnTo>
                      <a:pt x="760" y="868"/>
                    </a:lnTo>
                    <a:lnTo>
                      <a:pt x="760" y="874"/>
                    </a:lnTo>
                    <a:lnTo>
                      <a:pt x="761" y="884"/>
                    </a:lnTo>
                    <a:lnTo>
                      <a:pt x="760" y="895"/>
                    </a:lnTo>
                    <a:lnTo>
                      <a:pt x="757" y="902"/>
                    </a:lnTo>
                    <a:lnTo>
                      <a:pt x="741" y="891"/>
                    </a:lnTo>
                    <a:lnTo>
                      <a:pt x="723" y="878"/>
                    </a:lnTo>
                    <a:lnTo>
                      <a:pt x="705" y="866"/>
                    </a:lnTo>
                    <a:lnTo>
                      <a:pt x="686" y="855"/>
                    </a:lnTo>
                    <a:lnTo>
                      <a:pt x="667" y="844"/>
                    </a:lnTo>
                    <a:lnTo>
                      <a:pt x="647" y="836"/>
                    </a:lnTo>
                    <a:lnTo>
                      <a:pt x="628" y="831"/>
                    </a:lnTo>
                    <a:lnTo>
                      <a:pt x="609" y="830"/>
                    </a:lnTo>
                    <a:lnTo>
                      <a:pt x="631" y="839"/>
                    </a:lnTo>
                    <a:lnTo>
                      <a:pt x="650" y="849"/>
                    </a:lnTo>
                    <a:lnTo>
                      <a:pt x="669" y="859"/>
                    </a:lnTo>
                    <a:lnTo>
                      <a:pt x="686" y="868"/>
                    </a:lnTo>
                    <a:lnTo>
                      <a:pt x="703" y="879"/>
                    </a:lnTo>
                    <a:lnTo>
                      <a:pt x="721" y="890"/>
                    </a:lnTo>
                    <a:lnTo>
                      <a:pt x="739" y="903"/>
                    </a:lnTo>
                    <a:lnTo>
                      <a:pt x="759" y="918"/>
                    </a:lnTo>
                    <a:lnTo>
                      <a:pt x="758" y="923"/>
                    </a:lnTo>
                    <a:lnTo>
                      <a:pt x="758" y="928"/>
                    </a:lnTo>
                    <a:lnTo>
                      <a:pt x="758" y="934"/>
                    </a:lnTo>
                    <a:lnTo>
                      <a:pt x="758" y="939"/>
                    </a:lnTo>
                    <a:lnTo>
                      <a:pt x="754" y="942"/>
                    </a:lnTo>
                    <a:lnTo>
                      <a:pt x="752" y="943"/>
                    </a:lnTo>
                    <a:lnTo>
                      <a:pt x="751" y="943"/>
                    </a:lnTo>
                    <a:lnTo>
                      <a:pt x="750" y="9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7" name="Rectangle 47"/>
              <p:cNvSpPr>
                <a:spLocks noChangeArrowheads="1"/>
              </p:cNvSpPr>
              <p:nvPr/>
            </p:nvSpPr>
            <p:spPr bwMode="auto">
              <a:xfrm>
                <a:off x="2744" y="1344"/>
                <a:ext cx="1043" cy="154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sz="2000"/>
              </a:p>
            </p:txBody>
          </p:sp>
          <p:sp>
            <p:nvSpPr>
              <p:cNvPr id="21548" name="Rectangle 48"/>
              <p:cNvSpPr>
                <a:spLocks noChangeArrowheads="1"/>
              </p:cNvSpPr>
              <p:nvPr/>
            </p:nvSpPr>
            <p:spPr bwMode="auto">
              <a:xfrm>
                <a:off x="2925" y="2841"/>
                <a:ext cx="635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sz="2000"/>
              </a:p>
            </p:txBody>
          </p:sp>
        </p:grpSp>
        <p:sp>
          <p:nvSpPr>
            <p:cNvPr id="21523" name="Text Box 49"/>
            <p:cNvSpPr txBox="1">
              <a:spLocks noChangeArrowheads="1"/>
            </p:cNvSpPr>
            <p:nvPr/>
          </p:nvSpPr>
          <p:spPr bwMode="auto">
            <a:xfrm>
              <a:off x="1838" y="1680"/>
              <a:ext cx="1954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kk-KZ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kk-KZ" sz="32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Сурет бойынша </a:t>
              </a:r>
              <a:endParaRPr lang="kk-KZ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kk-KZ" sz="32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сөз құрау</a:t>
              </a:r>
              <a:endPara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508" name="Line 38"/>
          <p:cNvSpPr>
            <a:spLocks noChangeShapeType="1"/>
          </p:cNvSpPr>
          <p:nvPr/>
        </p:nvSpPr>
        <p:spPr bwMode="auto">
          <a:xfrm flipV="1">
            <a:off x="6156325" y="1268413"/>
            <a:ext cx="8636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09" name="Line 39"/>
          <p:cNvSpPr>
            <a:spLocks noChangeShapeType="1"/>
          </p:cNvSpPr>
          <p:nvPr/>
        </p:nvSpPr>
        <p:spPr bwMode="auto">
          <a:xfrm>
            <a:off x="6084888" y="2276475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0" name="Line 40"/>
          <p:cNvSpPr>
            <a:spLocks noChangeShapeType="1"/>
          </p:cNvSpPr>
          <p:nvPr/>
        </p:nvSpPr>
        <p:spPr bwMode="auto">
          <a:xfrm>
            <a:off x="6227763" y="2636838"/>
            <a:ext cx="8651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1" name="Text Box 41"/>
          <p:cNvSpPr txBox="1">
            <a:spLocks noChangeArrowheads="1"/>
          </p:cNvSpPr>
          <p:nvPr/>
        </p:nvSpPr>
        <p:spPr bwMode="auto">
          <a:xfrm>
            <a:off x="7092950" y="1125538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гүл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2" name="Text Box 42"/>
          <p:cNvSpPr txBox="1">
            <a:spLocks noChangeArrowheads="1"/>
          </p:cNvSpPr>
          <p:nvPr/>
        </p:nvSpPr>
        <p:spPr bwMode="auto">
          <a:xfrm>
            <a:off x="7092950" y="2060575"/>
            <a:ext cx="935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3" name="Text Box 43"/>
          <p:cNvSpPr txBox="1">
            <a:spLocks noChangeArrowheads="1"/>
          </p:cNvSpPr>
          <p:nvPr/>
        </p:nvSpPr>
        <p:spPr bwMode="auto">
          <a:xfrm>
            <a:off x="7092950" y="2997200"/>
            <a:ext cx="1511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нагүл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4" name="Line 44"/>
          <p:cNvSpPr>
            <a:spLocks noChangeShapeType="1"/>
          </p:cNvSpPr>
          <p:nvPr/>
        </p:nvSpPr>
        <p:spPr bwMode="auto">
          <a:xfrm flipV="1">
            <a:off x="6156325" y="4292600"/>
            <a:ext cx="8636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5" name="Line 45"/>
          <p:cNvSpPr>
            <a:spLocks noChangeShapeType="1"/>
          </p:cNvSpPr>
          <p:nvPr/>
        </p:nvSpPr>
        <p:spPr bwMode="auto">
          <a:xfrm>
            <a:off x="6227763" y="52292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6" name="Line 46"/>
          <p:cNvSpPr>
            <a:spLocks noChangeShapeType="1"/>
          </p:cNvSpPr>
          <p:nvPr/>
        </p:nvSpPr>
        <p:spPr bwMode="auto">
          <a:xfrm>
            <a:off x="6227763" y="5661025"/>
            <a:ext cx="8651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1517" name="Picture 36" descr="сканирование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25538"/>
            <a:ext cx="1800225" cy="2232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37" descr="сканирование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292600"/>
            <a:ext cx="2028825" cy="1943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9" name="Text Box 47"/>
          <p:cNvSpPr txBox="1">
            <a:spLocks noChangeArrowheads="1"/>
          </p:cNvSpPr>
          <p:nvPr/>
        </p:nvSpPr>
        <p:spPr bwMode="auto">
          <a:xfrm>
            <a:off x="7092950" y="407670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0" name="Text Box 48"/>
          <p:cNvSpPr txBox="1">
            <a:spLocks noChangeArrowheads="1"/>
          </p:cNvSpPr>
          <p:nvPr/>
        </p:nvSpPr>
        <p:spPr bwMode="auto">
          <a:xfrm>
            <a:off x="7092950" y="4941888"/>
            <a:ext cx="1511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1" name="Text Box 49"/>
          <p:cNvSpPr txBox="1">
            <a:spLocks noChangeArrowheads="1"/>
          </p:cNvSpPr>
          <p:nvPr/>
        </p:nvSpPr>
        <p:spPr bwMode="auto">
          <a:xfrm>
            <a:off x="7164388" y="5876925"/>
            <a:ext cx="1224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жанар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7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819599"/>
            <a:ext cx="8229600" cy="6334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k-KZ" sz="54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Семантикалық карта</a:t>
            </a:r>
            <a:endParaRPr lang="ru-RU" sz="5400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Group 6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1410143"/>
              </p:ext>
            </p:extLst>
          </p:nvPr>
        </p:nvGraphicFramePr>
        <p:xfrm>
          <a:off x="468313" y="1453012"/>
          <a:ext cx="8229600" cy="5023651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0363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Сөздер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Дыбыс саны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Әріп саны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3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Аққу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Жаңғақ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Жұмбақ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Әдемі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Ұшақ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Қазақстан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Ұлтарақ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4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1563" y="620688"/>
            <a:ext cx="7992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0" i="0" u="none" strike="noStrike" kern="1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4400" b="1" i="0" u="none" strike="noStrike" kern="1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Ой </a:t>
            </a:r>
            <a:r>
              <a:rPr kumimoji="0" lang="ru-RU" sz="4400" b="1" i="0" u="none" strike="noStrike" kern="1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толғанысы</a:t>
            </a:r>
            <a:r>
              <a:rPr kumimoji="0" lang="ru-RU" sz="4400" b="1" i="0" u="none" strike="noStrike" kern="1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: Ребус </a:t>
            </a:r>
            <a:r>
              <a:rPr kumimoji="0" lang="ru-RU" sz="4400" b="1" i="0" u="none" strike="noStrike" kern="1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шешу</a:t>
            </a:r>
            <a:r>
              <a:rPr kumimoji="0" lang="ru-RU" sz="4400" b="1" i="0" u="none" strike="noStrike" kern="1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.</a:t>
            </a:r>
            <a:endParaRPr kumimoji="0" lang="ru-RU" sz="4400" b="1" i="0" u="none" strike="noStrike" kern="1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78057" y="1466880"/>
            <a:ext cx="8351838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kk-KZ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endParaRPr lang="kk-KZ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қ</a:t>
            </a:r>
            <a:r>
              <a:rPr lang="kk-KZ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ақ  </a:t>
            </a:r>
            <a:endParaRPr lang="kk-KZ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kk-KZ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kk-KZ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kk-KZ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ік             </a:t>
            </a:r>
          </a:p>
          <a:p>
            <a:pPr algn="ctr" eaLnBrk="1" hangingPunct="1"/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kk-KZ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лік 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10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0"/>
          <p:cNvSpPr>
            <a:spLocks noChangeArrowheads="1" noChangeShapeType="1" noTextEdit="1"/>
          </p:cNvSpPr>
          <p:nvPr/>
        </p:nvSpPr>
        <p:spPr bwMode="auto">
          <a:xfrm>
            <a:off x="1619249" y="832851"/>
            <a:ext cx="6048375" cy="10080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Сабақты</a:t>
            </a:r>
            <a:r>
              <a:rPr lang="ru-RU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 err="1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қорытындылау</a:t>
            </a:r>
            <a:endParaRPr lang="ru-RU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WordArt 23"/>
          <p:cNvSpPr>
            <a:spLocks noChangeArrowheads="1" noChangeShapeType="1" noTextEdit="1"/>
          </p:cNvSpPr>
          <p:nvPr/>
        </p:nvSpPr>
        <p:spPr bwMode="auto">
          <a:xfrm>
            <a:off x="899592" y="2253256"/>
            <a:ext cx="2016869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Ұ</a:t>
            </a:r>
          </a:p>
        </p:txBody>
      </p:sp>
      <p:sp>
        <p:nvSpPr>
          <p:cNvPr id="4" name="WordArt 18"/>
          <p:cNvSpPr>
            <a:spLocks noChangeArrowheads="1" noChangeShapeType="1" noTextEdit="1"/>
          </p:cNvSpPr>
          <p:nvPr/>
        </p:nvSpPr>
        <p:spPr bwMode="auto">
          <a:xfrm>
            <a:off x="3434253" y="2629846"/>
            <a:ext cx="4320480" cy="7531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i="1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Дауысты</a:t>
            </a:r>
            <a:r>
              <a:rPr lang="ru-RU" sz="3600" b="1" i="1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дыбыс</a:t>
            </a:r>
            <a:endParaRPr lang="ru-RU" sz="3600" b="1" i="1" kern="10" dirty="0"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WordArt 22"/>
          <p:cNvSpPr>
            <a:spLocks noChangeArrowheads="1" noChangeShapeType="1" noTextEdit="1"/>
          </p:cNvSpPr>
          <p:nvPr/>
        </p:nvSpPr>
        <p:spPr bwMode="auto">
          <a:xfrm>
            <a:off x="3434253" y="4080493"/>
            <a:ext cx="5242203" cy="167635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b="1" i="1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Сөздің</a:t>
            </a:r>
            <a:r>
              <a:rPr lang="ru-RU" sz="3600" b="1" i="1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басында</a:t>
            </a:r>
            <a:r>
              <a:rPr lang="ru-RU" sz="3600" b="1" i="1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  <a:p>
            <a:r>
              <a:rPr lang="ru-RU" sz="3600" b="1" i="1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ортасында</a:t>
            </a:r>
            <a:r>
              <a:rPr lang="ru-RU" sz="3600" b="1" i="1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кездеседі</a:t>
            </a:r>
            <a:r>
              <a:rPr lang="ru-RU" sz="3600" b="1" i="1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156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899592" y="1700808"/>
            <a:ext cx="7488238" cy="3024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Сабақтың</a:t>
            </a: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тақырыбы</a:t>
            </a: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:</a:t>
            </a:r>
          </a:p>
          <a:p>
            <a:pPr algn="ctr"/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Ұ </a:t>
            </a:r>
            <a:r>
              <a:rPr lang="ru-RU" sz="3600" kern="10" dirty="0" err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дыбысы</a:t>
            </a: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мен </a:t>
            </a:r>
            <a:r>
              <a:rPr lang="ru-RU" sz="3600" kern="10" dirty="0" err="1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әріпі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kk-KZ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қайталау</a:t>
            </a:r>
            <a:endParaRPr lang="ru-RU" sz="3600" kern="10" dirty="0"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628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132856"/>
            <a:ext cx="5238328" cy="292387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kumimoji="0" lang="kk-KZ" sz="40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Үлкенге де сіз,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kumimoji="0" lang="kk-KZ" sz="40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Кішіге де сіз,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kumimoji="0" lang="kk-KZ" sz="40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Сәлем бердік сіздерге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kumimoji="0" lang="kk-KZ" sz="40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Құрметпенен біз.</a:t>
            </a:r>
            <a:endParaRPr kumimoji="0" lang="ru-RU" sz="4000" b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6000" b="1" dirty="0" smtClean="0">
                <a:ln w="10541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Психологиялық кезең</a:t>
            </a:r>
            <a:endParaRPr lang="ru-RU" sz="6000" b="1" dirty="0">
              <a:ln w="10541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8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764704"/>
            <a:ext cx="52854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Жұмбақ шешу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37193" y="2201054"/>
            <a:ext cx="6651693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kk-KZ" sz="6600" dirty="0" smtClean="0">
                <a:effectLst/>
                <a:latin typeface="Times New Roman"/>
                <a:ea typeface="Times New Roman"/>
              </a:rPr>
              <a:t>Құстай ұшар </a:t>
            </a:r>
            <a:endParaRPr lang="en-US" sz="6600" dirty="0" smtClean="0">
              <a:effectLst/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kk-KZ" sz="6600" dirty="0" smtClean="0">
                <a:effectLst/>
                <a:latin typeface="Times New Roman"/>
                <a:ea typeface="Times New Roman"/>
              </a:rPr>
              <a:t>қанатты тұлпар. </a:t>
            </a:r>
          </a:p>
          <a:p>
            <a:pPr marL="457200" algn="ctr">
              <a:spcAft>
                <a:spcPts val="0"/>
              </a:spcAft>
            </a:pPr>
            <a:r>
              <a:rPr lang="kk-KZ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/Ұшақ/ </a:t>
            </a:r>
            <a:endParaRPr lang="ru-RU" sz="6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852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916832"/>
            <a:ext cx="8568952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kk-KZ" sz="2800" b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b="1" dirty="0">
                <a:latin typeface="Times New Roman"/>
                <a:ea typeface="Times New Roman"/>
              </a:rPr>
              <a:t>&lt;</a:t>
            </a:r>
            <a:r>
              <a:rPr lang="ru-RU" sz="2800" b="1" dirty="0" err="1">
                <a:latin typeface="Times New Roman"/>
                <a:ea typeface="Times New Roman"/>
              </a:rPr>
              <a:t>Сөз</a:t>
            </a:r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err="1">
                <a:latin typeface="Times New Roman"/>
                <a:ea typeface="Times New Roman"/>
              </a:rPr>
              <a:t>ойла,тез</a:t>
            </a:r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err="1">
                <a:latin typeface="Times New Roman"/>
                <a:ea typeface="Times New Roman"/>
              </a:rPr>
              <a:t>ойла</a:t>
            </a:r>
            <a:r>
              <a:rPr lang="ru-RU" sz="2800" b="1" dirty="0" smtClean="0">
                <a:latin typeface="Times New Roman"/>
                <a:ea typeface="Times New Roman"/>
              </a:rPr>
              <a:t>&gt;</a:t>
            </a:r>
            <a:r>
              <a:rPr lang="en-US" sz="2800" b="1" dirty="0">
                <a:latin typeface="Times New Roman"/>
                <a:ea typeface="Times New Roman"/>
              </a:rPr>
              <a:t>  </a:t>
            </a:r>
            <a:r>
              <a:rPr lang="ru-RU" sz="2800" b="1" dirty="0" err="1">
                <a:latin typeface="Times New Roman"/>
                <a:ea typeface="Times New Roman"/>
              </a:rPr>
              <a:t>ойыны</a:t>
            </a:r>
            <a:r>
              <a:rPr lang="ru-RU" sz="2800" b="1" dirty="0">
                <a:latin typeface="Times New Roman"/>
                <a:ea typeface="Times New Roman"/>
              </a:rPr>
              <a:t>.</a:t>
            </a:r>
            <a:r>
              <a:rPr lang="en-US" sz="2800" b="1" dirty="0">
                <a:latin typeface="Times New Roman"/>
                <a:ea typeface="Times New Roman"/>
              </a:rPr>
              <a:t>  </a:t>
            </a:r>
            <a:endParaRPr lang="ru-RU" sz="2800" b="1" dirty="0" smtClean="0">
              <a:latin typeface="Times New Roman"/>
              <a:ea typeface="Times New Roman"/>
            </a:endParaRPr>
          </a:p>
          <a:p>
            <a:pPr marL="342900" lvl="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kk-KZ" sz="2800" b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ә) </a:t>
            </a:r>
            <a:r>
              <a:rPr lang="kk-KZ" sz="2800" b="1" kern="0" dirty="0">
                <a:latin typeface="Times New Roman" pitchFamily="18" charset="0"/>
                <a:cs typeface="Times New Roman" pitchFamily="18" charset="0"/>
              </a:rPr>
              <a:t>Ұ</a:t>
            </a:r>
            <a:r>
              <a:rPr kumimoji="0" lang="kk-KZ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дыбысынан келетін сөздерді буынға бөлу.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lvl="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 Ұзақ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үшқыш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ұя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ұзартқыш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ұлу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ұн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ұлтарақ,</a:t>
            </a:r>
            <a:r>
              <a:rPr lang="kk-KZ" sz="2800" dirty="0" smtClean="0"/>
              <a:t>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жұлдыздар, </a:t>
            </a:r>
            <a:r>
              <a:rPr lang="kk-KZ" sz="2800" dirty="0">
                <a:latin typeface="Times New Roman" pitchFamily="18" charset="0"/>
                <a:cs typeface="Times New Roman" pitchFamily="18" charset="0"/>
              </a:rPr>
              <a:t>тікұшақ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kk-KZ" sz="2800" b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kk-KZ" sz="2800" b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Оқулықпен жұмыс. </a:t>
            </a:r>
            <a:r>
              <a:rPr kumimoji="0" lang="kk-KZ" sz="2800" b="1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kk-KZ" sz="280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Сөздерді </a:t>
            </a:r>
            <a:r>
              <a:rPr lang="kk-KZ" sz="2800" kern="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2800" kern="0" noProof="0" dirty="0" smtClean="0">
                <a:latin typeface="Times New Roman" pitchFamily="18" charset="0"/>
                <a:cs typeface="Times New Roman" pitchFamily="18" charset="0"/>
              </a:rPr>
              <a:t>уындап оқыту.</a:t>
            </a:r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80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65082" y="692696"/>
            <a:ext cx="1830653" cy="136889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kk-KZ" sz="9000" b="1" dirty="0">
                <a:latin typeface="KZ Decor" pitchFamily="2" charset="0"/>
              </a:rPr>
              <a:t>Ұ ұ</a:t>
            </a:r>
            <a:endParaRPr lang="ru-RU" sz="9000" b="1" dirty="0">
              <a:latin typeface="KZ Deco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745636" y="949285"/>
            <a:ext cx="7704856" cy="165922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720454"/>
              </a:avLst>
            </a:prstTxWarp>
          </a:bodyPr>
          <a:lstStyle/>
          <a:p>
            <a:pPr algn="ctr"/>
            <a:r>
              <a:rPr lang="kk-KZ" sz="6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Дыбыстар әлеміне саяхат</a:t>
            </a:r>
            <a:endParaRPr lang="ru-RU" sz="6000" b="1" kern="1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Picture 6" descr="j01376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8768" y="1352006"/>
            <a:ext cx="3938589" cy="2513012"/>
          </a:xfrm>
          <a:prstGeom prst="rect">
            <a:avLst/>
          </a:prstGeom>
          <a:noFill/>
        </p:spPr>
      </p:pic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659563" y="1773238"/>
            <a:ext cx="1312862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Ж</a:t>
            </a: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7460456" y="2997200"/>
            <a:ext cx="1288008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kk-KZ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т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8" name="WordArt 12"/>
          <p:cNvSpPr>
            <a:spLocks noChangeArrowheads="1" noChangeShapeType="1" noTextEdit="1"/>
          </p:cNvSpPr>
          <p:nvPr/>
        </p:nvSpPr>
        <p:spPr bwMode="auto">
          <a:xfrm>
            <a:off x="6804025" y="4365625"/>
            <a:ext cx="1312863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З</a:t>
            </a:r>
          </a:p>
        </p:txBody>
      </p:sp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3941632" y="4725144"/>
            <a:ext cx="1312863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kk-KZ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ы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745636" y="4075182"/>
            <a:ext cx="1312863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М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755650" y="1773238"/>
            <a:ext cx="1312863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А</a:t>
            </a:r>
          </a:p>
        </p:txBody>
      </p:sp>
      <p:sp>
        <p:nvSpPr>
          <p:cNvPr id="12" name="WordArt 8"/>
          <p:cNvSpPr>
            <a:spLocks noChangeArrowheads="1" noChangeShapeType="1" noTextEdit="1"/>
          </p:cNvSpPr>
          <p:nvPr/>
        </p:nvSpPr>
        <p:spPr bwMode="auto">
          <a:xfrm>
            <a:off x="2628769" y="3905672"/>
            <a:ext cx="1312863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kk-KZ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н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13" name="WordArt 8"/>
          <p:cNvSpPr>
            <a:spLocks noChangeArrowheads="1" noChangeShapeType="1" noTextEdit="1"/>
          </p:cNvSpPr>
          <p:nvPr/>
        </p:nvSpPr>
        <p:spPr bwMode="auto">
          <a:xfrm>
            <a:off x="5254495" y="3753644"/>
            <a:ext cx="1312863" cy="1223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kk-KZ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о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65253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9"/>
          <p:cNvSpPr>
            <a:spLocks noChangeArrowheads="1" noChangeShapeType="1" noTextEdit="1"/>
          </p:cNvSpPr>
          <p:nvPr/>
        </p:nvSpPr>
        <p:spPr bwMode="auto">
          <a:xfrm>
            <a:off x="610940" y="836712"/>
            <a:ext cx="4032498" cy="9350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38932"/>
              </a:avLst>
            </a:prstTxWarp>
          </a:bodyPr>
          <a:lstStyle/>
          <a:p>
            <a:pPr algn="ctr"/>
            <a:r>
              <a:rPr lang="ru-RU" sz="36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Дауысты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WordArt 12"/>
          <p:cNvSpPr>
            <a:spLocks noChangeArrowheads="1" noChangeShapeType="1" noTextEdit="1"/>
          </p:cNvSpPr>
          <p:nvPr/>
        </p:nvSpPr>
        <p:spPr bwMode="auto">
          <a:xfrm>
            <a:off x="5324818" y="655737"/>
            <a:ext cx="3383855" cy="12969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77556"/>
              </a:avLst>
            </a:prstTxWarp>
          </a:bodyPr>
          <a:lstStyle/>
          <a:p>
            <a:pPr algn="ctr"/>
            <a:r>
              <a:rPr lang="ru-RU" sz="36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2C15D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Дауыссыз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2C15D3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215826" y="1304231"/>
            <a:ext cx="4679950" cy="5560608"/>
            <a:chOff x="295" y="845"/>
            <a:chExt cx="2948" cy="2720"/>
          </a:xfrm>
        </p:grpSpPr>
        <p:sp>
          <p:nvSpPr>
            <p:cNvPr id="5" name="AutoShape 17"/>
            <p:cNvSpPr>
              <a:spLocks noChangeArrowheads="1"/>
            </p:cNvSpPr>
            <p:nvPr/>
          </p:nvSpPr>
          <p:spPr bwMode="auto">
            <a:xfrm>
              <a:off x="295" y="845"/>
              <a:ext cx="2948" cy="99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703" y="1842"/>
              <a:ext cx="2177" cy="1723"/>
              <a:chOff x="567" y="1979"/>
              <a:chExt cx="2177" cy="1723"/>
            </a:xfrm>
          </p:grpSpPr>
          <p:sp>
            <p:nvSpPr>
              <p:cNvPr id="7" name="Rectangle 4"/>
              <p:cNvSpPr>
                <a:spLocks noChangeArrowheads="1"/>
              </p:cNvSpPr>
              <p:nvPr/>
            </p:nvSpPr>
            <p:spPr bwMode="auto">
              <a:xfrm>
                <a:off x="567" y="1979"/>
                <a:ext cx="2132" cy="172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8" name="Text Box 16"/>
              <p:cNvSpPr txBox="1">
                <a:spLocks noChangeArrowheads="1"/>
              </p:cNvSpPr>
              <p:nvPr/>
            </p:nvSpPr>
            <p:spPr bwMode="auto">
              <a:xfrm>
                <a:off x="1020" y="2840"/>
                <a:ext cx="172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ru-RU"/>
              </a:p>
            </p:txBody>
          </p:sp>
          <p:sp>
            <p:nvSpPr>
              <p:cNvPr id="9" name="Rectangle 21"/>
              <p:cNvSpPr>
                <a:spLocks noChangeArrowheads="1"/>
              </p:cNvSpPr>
              <p:nvPr/>
            </p:nvSpPr>
            <p:spPr bwMode="auto">
              <a:xfrm>
                <a:off x="839" y="2205"/>
                <a:ext cx="636" cy="77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Rectangle 26"/>
              <p:cNvSpPr>
                <a:spLocks noChangeArrowheads="1"/>
              </p:cNvSpPr>
              <p:nvPr/>
            </p:nvSpPr>
            <p:spPr bwMode="auto">
              <a:xfrm>
                <a:off x="1746" y="2205"/>
                <a:ext cx="636" cy="77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" name="Group 30"/>
          <p:cNvGrpSpPr>
            <a:grpSpLocks/>
          </p:cNvGrpSpPr>
          <p:nvPr/>
        </p:nvGrpSpPr>
        <p:grpSpPr bwMode="auto">
          <a:xfrm>
            <a:off x="4643438" y="1304231"/>
            <a:ext cx="4679950" cy="5553769"/>
            <a:chOff x="295" y="845"/>
            <a:chExt cx="2948" cy="2720"/>
          </a:xfrm>
        </p:grpSpPr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>
              <a:off x="295" y="845"/>
              <a:ext cx="2948" cy="998"/>
            </a:xfrm>
            <a:prstGeom prst="triangle">
              <a:avLst>
                <a:gd name="adj" fmla="val 50000"/>
              </a:avLst>
            </a:prstGeom>
            <a:solidFill>
              <a:srgbClr val="2C15D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grpSp>
          <p:nvGrpSpPr>
            <p:cNvPr id="13" name="Group 32"/>
            <p:cNvGrpSpPr>
              <a:grpSpLocks/>
            </p:cNvGrpSpPr>
            <p:nvPr/>
          </p:nvGrpSpPr>
          <p:grpSpPr bwMode="auto">
            <a:xfrm>
              <a:off x="703" y="1842"/>
              <a:ext cx="2177" cy="1723"/>
              <a:chOff x="567" y="1979"/>
              <a:chExt cx="2177" cy="1723"/>
            </a:xfrm>
          </p:grpSpPr>
          <p:sp>
            <p:nvSpPr>
              <p:cNvPr id="14" name="Rectangle 33"/>
              <p:cNvSpPr>
                <a:spLocks noChangeArrowheads="1"/>
              </p:cNvSpPr>
              <p:nvPr/>
            </p:nvSpPr>
            <p:spPr bwMode="auto">
              <a:xfrm>
                <a:off x="567" y="1979"/>
                <a:ext cx="2132" cy="1723"/>
              </a:xfrm>
              <a:prstGeom prst="rect">
                <a:avLst/>
              </a:prstGeom>
              <a:solidFill>
                <a:srgbClr val="2C15D3"/>
              </a:solidFill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Text Box 34"/>
              <p:cNvSpPr txBox="1">
                <a:spLocks noChangeArrowheads="1"/>
              </p:cNvSpPr>
              <p:nvPr/>
            </p:nvSpPr>
            <p:spPr bwMode="auto">
              <a:xfrm>
                <a:off x="1020" y="2840"/>
                <a:ext cx="1724" cy="231"/>
              </a:xfrm>
              <a:prstGeom prst="rect">
                <a:avLst/>
              </a:prstGeom>
              <a:solidFill>
                <a:srgbClr val="2C15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ru-RU"/>
              </a:p>
            </p:txBody>
          </p:sp>
          <p:sp>
            <p:nvSpPr>
              <p:cNvPr id="16" name="Rectangle 35"/>
              <p:cNvSpPr>
                <a:spLocks noChangeArrowheads="1"/>
              </p:cNvSpPr>
              <p:nvPr/>
            </p:nvSpPr>
            <p:spPr bwMode="auto">
              <a:xfrm>
                <a:off x="839" y="2205"/>
                <a:ext cx="636" cy="77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Rectangle 36"/>
              <p:cNvSpPr>
                <a:spLocks noChangeArrowheads="1"/>
              </p:cNvSpPr>
              <p:nvPr/>
            </p:nvSpPr>
            <p:spPr bwMode="auto">
              <a:xfrm>
                <a:off x="1746" y="2205"/>
                <a:ext cx="636" cy="77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8" name="Прямоугольник 17"/>
          <p:cNvSpPr/>
          <p:nvPr/>
        </p:nvSpPr>
        <p:spPr>
          <a:xfrm>
            <a:off x="1088331" y="4919009"/>
            <a:ext cx="2862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kk-K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       </a:t>
            </a: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У             Ы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kk-KZ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kk-KZ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О                   Ұ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55151" y="4886793"/>
            <a:ext cx="33845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         Р          Т         Ш      Л           Й         Б            Д              Ж                Қ                  Ғ               П                           Н                         М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8" descr="нуркен 1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2" t="20468" r="32002" b="59558"/>
          <a:stretch>
            <a:fillRect/>
          </a:stretch>
        </p:blipFill>
        <p:spPr bwMode="auto">
          <a:xfrm>
            <a:off x="5441442" y="2420889"/>
            <a:ext cx="3240088" cy="215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9" descr="нуркен 1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2" t="19228" r="1820" b="59558"/>
          <a:stretch>
            <a:fillRect/>
          </a:stretch>
        </p:blipFill>
        <p:spPr bwMode="auto">
          <a:xfrm>
            <a:off x="2924569" y="2477765"/>
            <a:ext cx="2808288" cy="2159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0" descr="нуркен 1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32" t="467" r="244" b="80771"/>
          <a:stretch>
            <a:fillRect/>
          </a:stretch>
        </p:blipFill>
        <p:spPr bwMode="auto">
          <a:xfrm>
            <a:off x="295872" y="2420888"/>
            <a:ext cx="2117725" cy="2159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Rectangle 12"/>
          <p:cNvSpPr>
            <a:spLocks noChangeArrowheads="1"/>
          </p:cNvSpPr>
          <p:nvPr/>
        </p:nvSpPr>
        <p:spPr bwMode="auto">
          <a:xfrm>
            <a:off x="3104952" y="4637386"/>
            <a:ext cx="2087563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k-KZ" sz="2400" b="1" dirty="0">
                <a:solidFill>
                  <a:schemeClr val="accent2"/>
                </a:solidFill>
                <a:latin typeface="Times New Roman" pitchFamily="18" charset="0"/>
              </a:rPr>
              <a:t>Т</a:t>
            </a:r>
            <a:r>
              <a:rPr lang="kk-KZ" sz="2400" b="1" dirty="0">
                <a:solidFill>
                  <a:srgbClr val="FF3300"/>
                </a:solidFill>
                <a:latin typeface="Times New Roman" pitchFamily="18" charset="0"/>
              </a:rPr>
              <a:t>і</a:t>
            </a:r>
            <a:r>
              <a:rPr lang="kk-KZ" sz="2400" b="1" dirty="0">
                <a:solidFill>
                  <a:schemeClr val="accent2"/>
                </a:solidFill>
                <a:latin typeface="Times New Roman" pitchFamily="18" charset="0"/>
              </a:rPr>
              <a:t>к </a:t>
            </a:r>
            <a:r>
              <a:rPr lang="kk-KZ" sz="2400" b="1" dirty="0">
                <a:latin typeface="Times New Roman" pitchFamily="18" charset="0"/>
              </a:rPr>
              <a:t>-</a:t>
            </a:r>
            <a:r>
              <a:rPr lang="kk-KZ" sz="2400" b="1" dirty="0">
                <a:solidFill>
                  <a:srgbClr val="FF3300"/>
                </a:solidFill>
                <a:latin typeface="Times New Roman" pitchFamily="18" charset="0"/>
              </a:rPr>
              <a:t>ұ</a:t>
            </a:r>
            <a:r>
              <a:rPr lang="kk-KZ" sz="2400" b="1" dirty="0">
                <a:latin typeface="Times New Roman" pitchFamily="18" charset="0"/>
              </a:rPr>
              <a:t>-</a:t>
            </a:r>
            <a:r>
              <a:rPr lang="kk-KZ" sz="2400" b="1" dirty="0">
                <a:solidFill>
                  <a:schemeClr val="accent2"/>
                </a:solidFill>
                <a:latin typeface="Times New Roman" pitchFamily="18" charset="0"/>
              </a:rPr>
              <a:t>ш</a:t>
            </a:r>
            <a:r>
              <a:rPr lang="kk-KZ" sz="2400" b="1" dirty="0">
                <a:solidFill>
                  <a:srgbClr val="FF3300"/>
                </a:solidFill>
                <a:latin typeface="Times New Roman" pitchFamily="18" charset="0"/>
              </a:rPr>
              <a:t>а</a:t>
            </a:r>
            <a:r>
              <a:rPr lang="kk-KZ" sz="2400" b="1" dirty="0">
                <a:solidFill>
                  <a:schemeClr val="accent2"/>
                </a:solidFill>
                <a:latin typeface="Times New Roman" pitchFamily="18" charset="0"/>
              </a:rPr>
              <a:t>қ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5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уретпен</a:t>
            </a: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мыс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326034" y="4670111"/>
            <a:ext cx="2087563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</a:rPr>
              <a:t>Ұ</a:t>
            </a:r>
            <a:r>
              <a:rPr lang="kk-KZ" sz="2400" b="1" dirty="0" smtClean="0">
                <a:solidFill>
                  <a:schemeClr val="accent2"/>
                </a:solidFill>
                <a:latin typeface="Times New Roman" pitchFamily="18" charset="0"/>
              </a:rPr>
              <a:t>р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</a:rPr>
              <a:t>-</a:t>
            </a:r>
            <a:r>
              <a:rPr lang="kk-KZ" sz="2400" b="1" dirty="0" smtClean="0">
                <a:solidFill>
                  <a:schemeClr val="accent2"/>
                </a:solidFill>
                <a:latin typeface="Times New Roman" pitchFamily="18" charset="0"/>
              </a:rPr>
              <a:t>ш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</a:rPr>
              <a:t>ы</a:t>
            </a:r>
            <a:r>
              <a:rPr lang="kk-KZ" sz="2400" b="1" dirty="0" smtClean="0">
                <a:solidFill>
                  <a:schemeClr val="accent2"/>
                </a:solidFill>
                <a:latin typeface="Times New Roman" pitchFamily="18" charset="0"/>
              </a:rPr>
              <a:t>қ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6228184" y="4676094"/>
            <a:ext cx="2087563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k-KZ" sz="2400" b="1" dirty="0">
                <a:solidFill>
                  <a:srgbClr val="FF3300"/>
                </a:solidFill>
                <a:latin typeface="Times New Roman" pitchFamily="18" charset="0"/>
              </a:rPr>
              <a:t>Ұ</a:t>
            </a:r>
            <a:r>
              <a:rPr lang="kk-KZ" sz="2400" b="1" dirty="0" smtClean="0">
                <a:latin typeface="Times New Roman" pitchFamily="18" charset="0"/>
              </a:rPr>
              <a:t>-</a:t>
            </a:r>
            <a:r>
              <a:rPr lang="kk-KZ" sz="2400" b="1" dirty="0" smtClean="0">
                <a:solidFill>
                  <a:schemeClr val="accent2"/>
                </a:solidFill>
                <a:latin typeface="Times New Roman" pitchFamily="18" charset="0"/>
              </a:rPr>
              <a:t>ш</a:t>
            </a:r>
            <a:r>
              <a:rPr lang="kk-KZ" sz="2400" b="1" dirty="0" smtClean="0">
                <a:solidFill>
                  <a:srgbClr val="FF3300"/>
                </a:solidFill>
                <a:latin typeface="Times New Roman" pitchFamily="18" charset="0"/>
              </a:rPr>
              <a:t>а</a:t>
            </a:r>
            <a:r>
              <a:rPr lang="kk-KZ" sz="2400" b="1" dirty="0" smtClean="0">
                <a:solidFill>
                  <a:schemeClr val="accent2"/>
                </a:solidFill>
                <a:latin typeface="Times New Roman" pitchFamily="18" charset="0"/>
              </a:rPr>
              <a:t>қ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8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nimBg="1"/>
      <p:bldP spid="24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78292" y="836712"/>
            <a:ext cx="8136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Оқулықтағы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Ұшқыш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болу - </a:t>
            </a:r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арман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мәтінін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1115422" y="2418036"/>
            <a:ext cx="6732240" cy="4032548"/>
            <a:chOff x="1920" y="1584"/>
            <a:chExt cx="1872" cy="1152"/>
          </a:xfrm>
        </p:grpSpPr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1920" y="1584"/>
              <a:ext cx="1872" cy="1152"/>
              <a:chOff x="1338" y="981"/>
              <a:chExt cx="3901" cy="2767"/>
            </a:xfrm>
          </p:grpSpPr>
          <p:sp>
            <p:nvSpPr>
              <p:cNvPr id="7" name="Freeform 24"/>
              <p:cNvSpPr>
                <a:spLocks/>
              </p:cNvSpPr>
              <p:nvPr/>
            </p:nvSpPr>
            <p:spPr bwMode="auto">
              <a:xfrm>
                <a:off x="2902" y="3705"/>
                <a:ext cx="146" cy="43"/>
              </a:xfrm>
              <a:custGeom>
                <a:avLst/>
                <a:gdLst>
                  <a:gd name="T0" fmla="*/ 152 w 70"/>
                  <a:gd name="T1" fmla="*/ 756 h 21"/>
                  <a:gd name="T2" fmla="*/ 73 w 70"/>
                  <a:gd name="T3" fmla="*/ 584 h 21"/>
                  <a:gd name="T4" fmla="*/ 35 w 70"/>
                  <a:gd name="T5" fmla="*/ 473 h 21"/>
                  <a:gd name="T6" fmla="*/ 0 w 70"/>
                  <a:gd name="T7" fmla="*/ 352 h 21"/>
                  <a:gd name="T8" fmla="*/ 35 w 70"/>
                  <a:gd name="T9" fmla="*/ 248 h 21"/>
                  <a:gd name="T10" fmla="*/ 284 w 70"/>
                  <a:gd name="T11" fmla="*/ 213 h 21"/>
                  <a:gd name="T12" fmla="*/ 509 w 70"/>
                  <a:gd name="T13" fmla="*/ 172 h 21"/>
                  <a:gd name="T14" fmla="*/ 717 w 70"/>
                  <a:gd name="T15" fmla="*/ 139 h 21"/>
                  <a:gd name="T16" fmla="*/ 945 w 70"/>
                  <a:gd name="T17" fmla="*/ 104 h 21"/>
                  <a:gd name="T18" fmla="*/ 1235 w 70"/>
                  <a:gd name="T19" fmla="*/ 68 h 21"/>
                  <a:gd name="T20" fmla="*/ 1571 w 70"/>
                  <a:gd name="T21" fmla="*/ 68 h 21"/>
                  <a:gd name="T22" fmla="*/ 2104 w 70"/>
                  <a:gd name="T23" fmla="*/ 33 h 21"/>
                  <a:gd name="T24" fmla="*/ 2724 w 70"/>
                  <a:gd name="T25" fmla="*/ 0 h 21"/>
                  <a:gd name="T26" fmla="*/ 2768 w 70"/>
                  <a:gd name="T27" fmla="*/ 248 h 21"/>
                  <a:gd name="T28" fmla="*/ 2576 w 70"/>
                  <a:gd name="T29" fmla="*/ 436 h 21"/>
                  <a:gd name="T30" fmla="*/ 2215 w 70"/>
                  <a:gd name="T31" fmla="*/ 541 h 21"/>
                  <a:gd name="T32" fmla="*/ 1739 w 70"/>
                  <a:gd name="T33" fmla="*/ 653 h 21"/>
                  <a:gd name="T34" fmla="*/ 1235 w 70"/>
                  <a:gd name="T35" fmla="*/ 688 h 21"/>
                  <a:gd name="T36" fmla="*/ 753 w 70"/>
                  <a:gd name="T37" fmla="*/ 721 h 21"/>
                  <a:gd name="T38" fmla="*/ 361 w 70"/>
                  <a:gd name="T39" fmla="*/ 756 h 21"/>
                  <a:gd name="T40" fmla="*/ 152 w 70"/>
                  <a:gd name="T41" fmla="*/ 756 h 21"/>
                  <a:gd name="T42" fmla="*/ 152 w 70"/>
                  <a:gd name="T43" fmla="*/ 756 h 21"/>
                  <a:gd name="T44" fmla="*/ 152 w 70"/>
                  <a:gd name="T45" fmla="*/ 756 h 2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"/>
                  <a:gd name="T70" fmla="*/ 0 h 21"/>
                  <a:gd name="T71" fmla="*/ 70 w 70"/>
                  <a:gd name="T72" fmla="*/ 21 h 2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" h="21">
                    <a:moveTo>
                      <a:pt x="4" y="21"/>
                    </a:moveTo>
                    <a:lnTo>
                      <a:pt x="2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7" y="6"/>
                    </a:lnTo>
                    <a:lnTo>
                      <a:pt x="13" y="5"/>
                    </a:lnTo>
                    <a:lnTo>
                      <a:pt x="18" y="4"/>
                    </a:lnTo>
                    <a:lnTo>
                      <a:pt x="24" y="3"/>
                    </a:lnTo>
                    <a:lnTo>
                      <a:pt x="31" y="2"/>
                    </a:lnTo>
                    <a:lnTo>
                      <a:pt x="40" y="2"/>
                    </a:lnTo>
                    <a:lnTo>
                      <a:pt x="53" y="1"/>
                    </a:lnTo>
                    <a:lnTo>
                      <a:pt x="69" y="0"/>
                    </a:lnTo>
                    <a:lnTo>
                      <a:pt x="70" y="7"/>
                    </a:lnTo>
                    <a:lnTo>
                      <a:pt x="65" y="12"/>
                    </a:lnTo>
                    <a:lnTo>
                      <a:pt x="56" y="15"/>
                    </a:lnTo>
                    <a:lnTo>
                      <a:pt x="44" y="18"/>
                    </a:lnTo>
                    <a:lnTo>
                      <a:pt x="31" y="19"/>
                    </a:lnTo>
                    <a:lnTo>
                      <a:pt x="19" y="20"/>
                    </a:lnTo>
                    <a:lnTo>
                      <a:pt x="9" y="21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Freeform 25"/>
              <p:cNvSpPr>
                <a:spLocks/>
              </p:cNvSpPr>
              <p:nvPr/>
            </p:nvSpPr>
            <p:spPr bwMode="auto">
              <a:xfrm>
                <a:off x="2697" y="3497"/>
                <a:ext cx="431" cy="69"/>
              </a:xfrm>
              <a:custGeom>
                <a:avLst/>
                <a:gdLst>
                  <a:gd name="T0" fmla="*/ 490 w 205"/>
                  <a:gd name="T1" fmla="*/ 1169 h 34"/>
                  <a:gd name="T2" fmla="*/ 336 w 205"/>
                  <a:gd name="T3" fmla="*/ 1037 h 34"/>
                  <a:gd name="T4" fmla="*/ 252 w 205"/>
                  <a:gd name="T5" fmla="*/ 968 h 34"/>
                  <a:gd name="T6" fmla="*/ 160 w 205"/>
                  <a:gd name="T7" fmla="*/ 936 h 34"/>
                  <a:gd name="T8" fmla="*/ 0 w 205"/>
                  <a:gd name="T9" fmla="*/ 901 h 34"/>
                  <a:gd name="T10" fmla="*/ 36 w 205"/>
                  <a:gd name="T11" fmla="*/ 828 h 34"/>
                  <a:gd name="T12" fmla="*/ 36 w 205"/>
                  <a:gd name="T13" fmla="*/ 761 h 34"/>
                  <a:gd name="T14" fmla="*/ 36 w 205"/>
                  <a:gd name="T15" fmla="*/ 692 h 34"/>
                  <a:gd name="T16" fmla="*/ 76 w 205"/>
                  <a:gd name="T17" fmla="*/ 625 h 34"/>
                  <a:gd name="T18" fmla="*/ 160 w 205"/>
                  <a:gd name="T19" fmla="*/ 593 h 34"/>
                  <a:gd name="T20" fmla="*/ 296 w 205"/>
                  <a:gd name="T21" fmla="*/ 593 h 34"/>
                  <a:gd name="T22" fmla="*/ 412 w 205"/>
                  <a:gd name="T23" fmla="*/ 511 h 34"/>
                  <a:gd name="T24" fmla="*/ 658 w 205"/>
                  <a:gd name="T25" fmla="*/ 511 h 34"/>
                  <a:gd name="T26" fmla="*/ 978 w 205"/>
                  <a:gd name="T27" fmla="*/ 511 h 34"/>
                  <a:gd name="T28" fmla="*/ 1524 w 205"/>
                  <a:gd name="T29" fmla="*/ 511 h 34"/>
                  <a:gd name="T30" fmla="*/ 2233 w 205"/>
                  <a:gd name="T31" fmla="*/ 511 h 34"/>
                  <a:gd name="T32" fmla="*/ 3120 w 205"/>
                  <a:gd name="T33" fmla="*/ 511 h 34"/>
                  <a:gd name="T34" fmla="*/ 3692 w 205"/>
                  <a:gd name="T35" fmla="*/ 408 h 34"/>
                  <a:gd name="T36" fmla="*/ 4358 w 205"/>
                  <a:gd name="T37" fmla="*/ 308 h 34"/>
                  <a:gd name="T38" fmla="*/ 5000 w 205"/>
                  <a:gd name="T39" fmla="*/ 235 h 34"/>
                  <a:gd name="T40" fmla="*/ 5706 w 205"/>
                  <a:gd name="T41" fmla="*/ 132 h 34"/>
                  <a:gd name="T42" fmla="*/ 6366 w 205"/>
                  <a:gd name="T43" fmla="*/ 99 h 34"/>
                  <a:gd name="T44" fmla="*/ 7073 w 205"/>
                  <a:gd name="T45" fmla="*/ 32 h 34"/>
                  <a:gd name="T46" fmla="*/ 7714 w 205"/>
                  <a:gd name="T47" fmla="*/ 0 h 34"/>
                  <a:gd name="T48" fmla="*/ 8380 w 205"/>
                  <a:gd name="T49" fmla="*/ 0 h 34"/>
                  <a:gd name="T50" fmla="*/ 8420 w 205"/>
                  <a:gd name="T51" fmla="*/ 32 h 34"/>
                  <a:gd name="T52" fmla="*/ 8420 w 205"/>
                  <a:gd name="T53" fmla="*/ 99 h 34"/>
                  <a:gd name="T54" fmla="*/ 8380 w 205"/>
                  <a:gd name="T55" fmla="*/ 168 h 34"/>
                  <a:gd name="T56" fmla="*/ 8345 w 205"/>
                  <a:gd name="T57" fmla="*/ 341 h 34"/>
                  <a:gd name="T58" fmla="*/ 7714 w 205"/>
                  <a:gd name="T59" fmla="*/ 408 h 34"/>
                  <a:gd name="T60" fmla="*/ 7108 w 205"/>
                  <a:gd name="T61" fmla="*/ 477 h 34"/>
                  <a:gd name="T62" fmla="*/ 6448 w 205"/>
                  <a:gd name="T63" fmla="*/ 593 h 34"/>
                  <a:gd name="T64" fmla="*/ 5843 w 205"/>
                  <a:gd name="T65" fmla="*/ 660 h 34"/>
                  <a:gd name="T66" fmla="*/ 5212 w 205"/>
                  <a:gd name="T67" fmla="*/ 729 h 34"/>
                  <a:gd name="T68" fmla="*/ 4592 w 205"/>
                  <a:gd name="T69" fmla="*/ 796 h 34"/>
                  <a:gd name="T70" fmla="*/ 3986 w 205"/>
                  <a:gd name="T71" fmla="*/ 860 h 34"/>
                  <a:gd name="T72" fmla="*/ 3421 w 205"/>
                  <a:gd name="T73" fmla="*/ 936 h 34"/>
                  <a:gd name="T74" fmla="*/ 2874 w 205"/>
                  <a:gd name="T75" fmla="*/ 968 h 34"/>
                  <a:gd name="T76" fmla="*/ 2378 w 205"/>
                  <a:gd name="T77" fmla="*/ 1037 h 34"/>
                  <a:gd name="T78" fmla="*/ 1932 w 205"/>
                  <a:gd name="T79" fmla="*/ 1072 h 34"/>
                  <a:gd name="T80" fmla="*/ 1524 w 205"/>
                  <a:gd name="T81" fmla="*/ 1104 h 34"/>
                  <a:gd name="T82" fmla="*/ 1154 w 205"/>
                  <a:gd name="T83" fmla="*/ 1136 h 34"/>
                  <a:gd name="T84" fmla="*/ 866 w 205"/>
                  <a:gd name="T85" fmla="*/ 1136 h 34"/>
                  <a:gd name="T86" fmla="*/ 658 w 205"/>
                  <a:gd name="T87" fmla="*/ 1169 h 34"/>
                  <a:gd name="T88" fmla="*/ 490 w 205"/>
                  <a:gd name="T89" fmla="*/ 1169 h 34"/>
                  <a:gd name="T90" fmla="*/ 490 w 205"/>
                  <a:gd name="T91" fmla="*/ 1169 h 34"/>
                  <a:gd name="T92" fmla="*/ 490 w 205"/>
                  <a:gd name="T93" fmla="*/ 1169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05"/>
                  <a:gd name="T142" fmla="*/ 0 h 34"/>
                  <a:gd name="T143" fmla="*/ 205 w 205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05" h="34">
                    <a:moveTo>
                      <a:pt x="12" y="34"/>
                    </a:moveTo>
                    <a:lnTo>
                      <a:pt x="8" y="30"/>
                    </a:lnTo>
                    <a:lnTo>
                      <a:pt x="6" y="28"/>
                    </a:lnTo>
                    <a:lnTo>
                      <a:pt x="4" y="27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2" y="18"/>
                    </a:lnTo>
                    <a:lnTo>
                      <a:pt x="4" y="17"/>
                    </a:lnTo>
                    <a:lnTo>
                      <a:pt x="7" y="17"/>
                    </a:lnTo>
                    <a:lnTo>
                      <a:pt x="10" y="15"/>
                    </a:lnTo>
                    <a:lnTo>
                      <a:pt x="16" y="15"/>
                    </a:lnTo>
                    <a:lnTo>
                      <a:pt x="24" y="15"/>
                    </a:lnTo>
                    <a:lnTo>
                      <a:pt x="37" y="15"/>
                    </a:lnTo>
                    <a:lnTo>
                      <a:pt x="54" y="15"/>
                    </a:lnTo>
                    <a:lnTo>
                      <a:pt x="76" y="15"/>
                    </a:lnTo>
                    <a:lnTo>
                      <a:pt x="90" y="12"/>
                    </a:lnTo>
                    <a:lnTo>
                      <a:pt x="106" y="9"/>
                    </a:lnTo>
                    <a:lnTo>
                      <a:pt x="122" y="7"/>
                    </a:lnTo>
                    <a:lnTo>
                      <a:pt x="139" y="4"/>
                    </a:lnTo>
                    <a:lnTo>
                      <a:pt x="155" y="3"/>
                    </a:lnTo>
                    <a:lnTo>
                      <a:pt x="172" y="1"/>
                    </a:lnTo>
                    <a:lnTo>
                      <a:pt x="188" y="0"/>
                    </a:lnTo>
                    <a:lnTo>
                      <a:pt x="204" y="0"/>
                    </a:lnTo>
                    <a:lnTo>
                      <a:pt x="205" y="1"/>
                    </a:lnTo>
                    <a:lnTo>
                      <a:pt x="205" y="3"/>
                    </a:lnTo>
                    <a:lnTo>
                      <a:pt x="204" y="5"/>
                    </a:lnTo>
                    <a:lnTo>
                      <a:pt x="203" y="10"/>
                    </a:lnTo>
                    <a:lnTo>
                      <a:pt x="188" y="12"/>
                    </a:lnTo>
                    <a:lnTo>
                      <a:pt x="173" y="14"/>
                    </a:lnTo>
                    <a:lnTo>
                      <a:pt x="157" y="17"/>
                    </a:lnTo>
                    <a:lnTo>
                      <a:pt x="142" y="19"/>
                    </a:lnTo>
                    <a:lnTo>
                      <a:pt x="127" y="21"/>
                    </a:lnTo>
                    <a:lnTo>
                      <a:pt x="112" y="23"/>
                    </a:lnTo>
                    <a:lnTo>
                      <a:pt x="97" y="25"/>
                    </a:lnTo>
                    <a:lnTo>
                      <a:pt x="83" y="27"/>
                    </a:lnTo>
                    <a:lnTo>
                      <a:pt x="70" y="28"/>
                    </a:lnTo>
                    <a:lnTo>
                      <a:pt x="58" y="30"/>
                    </a:lnTo>
                    <a:lnTo>
                      <a:pt x="47" y="31"/>
                    </a:lnTo>
                    <a:lnTo>
                      <a:pt x="37" y="32"/>
                    </a:lnTo>
                    <a:lnTo>
                      <a:pt x="28" y="33"/>
                    </a:lnTo>
                    <a:lnTo>
                      <a:pt x="21" y="33"/>
                    </a:lnTo>
                    <a:lnTo>
                      <a:pt x="16" y="34"/>
                    </a:ln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26"/>
              <p:cNvSpPr>
                <a:spLocks/>
              </p:cNvSpPr>
              <p:nvPr/>
            </p:nvSpPr>
            <p:spPr bwMode="auto">
              <a:xfrm>
                <a:off x="3378" y="3445"/>
                <a:ext cx="255" cy="35"/>
              </a:xfrm>
              <a:custGeom>
                <a:avLst/>
                <a:gdLst>
                  <a:gd name="T0" fmla="*/ 4348 w 120"/>
                  <a:gd name="T1" fmla="*/ 805 h 16"/>
                  <a:gd name="T2" fmla="*/ 3770 w 120"/>
                  <a:gd name="T3" fmla="*/ 805 h 16"/>
                  <a:gd name="T4" fmla="*/ 3207 w 120"/>
                  <a:gd name="T5" fmla="*/ 750 h 16"/>
                  <a:gd name="T6" fmla="*/ 2650 w 120"/>
                  <a:gd name="T7" fmla="*/ 750 h 16"/>
                  <a:gd name="T8" fmla="*/ 2123 w 120"/>
                  <a:gd name="T9" fmla="*/ 713 h 16"/>
                  <a:gd name="T10" fmla="*/ 1577 w 120"/>
                  <a:gd name="T11" fmla="*/ 637 h 16"/>
                  <a:gd name="T12" fmla="*/ 1039 w 120"/>
                  <a:gd name="T13" fmla="*/ 597 h 16"/>
                  <a:gd name="T14" fmla="*/ 529 w 120"/>
                  <a:gd name="T15" fmla="*/ 503 h 16"/>
                  <a:gd name="T16" fmla="*/ 0 w 120"/>
                  <a:gd name="T17" fmla="*/ 407 h 16"/>
                  <a:gd name="T18" fmla="*/ 272 w 120"/>
                  <a:gd name="T19" fmla="*/ 291 h 16"/>
                  <a:gd name="T20" fmla="*/ 742 w 120"/>
                  <a:gd name="T21" fmla="*/ 249 h 16"/>
                  <a:gd name="T22" fmla="*/ 1432 w 120"/>
                  <a:gd name="T23" fmla="*/ 158 h 16"/>
                  <a:gd name="T24" fmla="*/ 2208 w 120"/>
                  <a:gd name="T25" fmla="*/ 96 h 16"/>
                  <a:gd name="T26" fmla="*/ 3043 w 120"/>
                  <a:gd name="T27" fmla="*/ 44 h 16"/>
                  <a:gd name="T28" fmla="*/ 3812 w 120"/>
                  <a:gd name="T29" fmla="*/ 44 h 16"/>
                  <a:gd name="T30" fmla="*/ 4426 w 120"/>
                  <a:gd name="T31" fmla="*/ 0 h 16"/>
                  <a:gd name="T32" fmla="*/ 4817 w 120"/>
                  <a:gd name="T33" fmla="*/ 0 h 16"/>
                  <a:gd name="T34" fmla="*/ 4896 w 120"/>
                  <a:gd name="T35" fmla="*/ 96 h 16"/>
                  <a:gd name="T36" fmla="*/ 5077 w 120"/>
                  <a:gd name="T37" fmla="*/ 249 h 16"/>
                  <a:gd name="T38" fmla="*/ 5202 w 120"/>
                  <a:gd name="T39" fmla="*/ 503 h 16"/>
                  <a:gd name="T40" fmla="*/ 5202 w 120"/>
                  <a:gd name="T41" fmla="*/ 805 h 16"/>
                  <a:gd name="T42" fmla="*/ 4973 w 120"/>
                  <a:gd name="T43" fmla="*/ 805 h 16"/>
                  <a:gd name="T44" fmla="*/ 4769 w 120"/>
                  <a:gd name="T45" fmla="*/ 805 h 16"/>
                  <a:gd name="T46" fmla="*/ 4548 w 120"/>
                  <a:gd name="T47" fmla="*/ 805 h 16"/>
                  <a:gd name="T48" fmla="*/ 4348 w 120"/>
                  <a:gd name="T49" fmla="*/ 805 h 16"/>
                  <a:gd name="T50" fmla="*/ 4348 w 120"/>
                  <a:gd name="T51" fmla="*/ 805 h 16"/>
                  <a:gd name="T52" fmla="*/ 4348 w 120"/>
                  <a:gd name="T53" fmla="*/ 805 h 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0"/>
                  <a:gd name="T82" fmla="*/ 0 h 16"/>
                  <a:gd name="T83" fmla="*/ 120 w 120"/>
                  <a:gd name="T84" fmla="*/ 16 h 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0" h="16">
                    <a:moveTo>
                      <a:pt x="100" y="16"/>
                    </a:moveTo>
                    <a:lnTo>
                      <a:pt x="87" y="16"/>
                    </a:lnTo>
                    <a:lnTo>
                      <a:pt x="74" y="15"/>
                    </a:lnTo>
                    <a:lnTo>
                      <a:pt x="61" y="15"/>
                    </a:lnTo>
                    <a:lnTo>
                      <a:pt x="49" y="14"/>
                    </a:lnTo>
                    <a:lnTo>
                      <a:pt x="36" y="13"/>
                    </a:lnTo>
                    <a:lnTo>
                      <a:pt x="24" y="12"/>
                    </a:lnTo>
                    <a:lnTo>
                      <a:pt x="12" y="10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7" y="5"/>
                    </a:lnTo>
                    <a:lnTo>
                      <a:pt x="33" y="3"/>
                    </a:lnTo>
                    <a:lnTo>
                      <a:pt x="51" y="2"/>
                    </a:lnTo>
                    <a:lnTo>
                      <a:pt x="70" y="1"/>
                    </a:lnTo>
                    <a:lnTo>
                      <a:pt x="88" y="1"/>
                    </a:lnTo>
                    <a:lnTo>
                      <a:pt x="102" y="0"/>
                    </a:lnTo>
                    <a:lnTo>
                      <a:pt x="111" y="0"/>
                    </a:lnTo>
                    <a:lnTo>
                      <a:pt x="113" y="2"/>
                    </a:lnTo>
                    <a:lnTo>
                      <a:pt x="117" y="5"/>
                    </a:lnTo>
                    <a:lnTo>
                      <a:pt x="120" y="10"/>
                    </a:lnTo>
                    <a:lnTo>
                      <a:pt x="120" y="16"/>
                    </a:lnTo>
                    <a:lnTo>
                      <a:pt x="115" y="16"/>
                    </a:lnTo>
                    <a:lnTo>
                      <a:pt x="110" y="16"/>
                    </a:lnTo>
                    <a:lnTo>
                      <a:pt x="105" y="16"/>
                    </a:lnTo>
                    <a:lnTo>
                      <a:pt x="100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27"/>
              <p:cNvSpPr>
                <a:spLocks/>
              </p:cNvSpPr>
              <p:nvPr/>
            </p:nvSpPr>
            <p:spPr bwMode="auto">
              <a:xfrm>
                <a:off x="2747" y="3285"/>
                <a:ext cx="167" cy="43"/>
              </a:xfrm>
              <a:custGeom>
                <a:avLst/>
                <a:gdLst>
                  <a:gd name="T0" fmla="*/ 340 w 81"/>
                  <a:gd name="T1" fmla="*/ 916 h 20"/>
                  <a:gd name="T2" fmla="*/ 140 w 81"/>
                  <a:gd name="T3" fmla="*/ 684 h 20"/>
                  <a:gd name="T4" fmla="*/ 33 w 81"/>
                  <a:gd name="T5" fmla="*/ 555 h 20"/>
                  <a:gd name="T6" fmla="*/ 0 w 81"/>
                  <a:gd name="T7" fmla="*/ 370 h 20"/>
                  <a:gd name="T8" fmla="*/ 68 w 81"/>
                  <a:gd name="T9" fmla="*/ 189 h 20"/>
                  <a:gd name="T10" fmla="*/ 289 w 81"/>
                  <a:gd name="T11" fmla="*/ 189 h 20"/>
                  <a:gd name="T12" fmla="*/ 668 w 81"/>
                  <a:gd name="T13" fmla="*/ 129 h 20"/>
                  <a:gd name="T14" fmla="*/ 1089 w 81"/>
                  <a:gd name="T15" fmla="*/ 88 h 20"/>
                  <a:gd name="T16" fmla="*/ 1569 w 81"/>
                  <a:gd name="T17" fmla="*/ 0 h 20"/>
                  <a:gd name="T18" fmla="*/ 2006 w 81"/>
                  <a:gd name="T19" fmla="*/ 0 h 20"/>
                  <a:gd name="T20" fmla="*/ 2453 w 81"/>
                  <a:gd name="T21" fmla="*/ 0 h 20"/>
                  <a:gd name="T22" fmla="*/ 2806 w 81"/>
                  <a:gd name="T23" fmla="*/ 41 h 20"/>
                  <a:gd name="T24" fmla="*/ 3014 w 81"/>
                  <a:gd name="T25" fmla="*/ 129 h 20"/>
                  <a:gd name="T26" fmla="*/ 3014 w 81"/>
                  <a:gd name="T27" fmla="*/ 189 h 20"/>
                  <a:gd name="T28" fmla="*/ 3014 w 81"/>
                  <a:gd name="T29" fmla="*/ 277 h 20"/>
                  <a:gd name="T30" fmla="*/ 3014 w 81"/>
                  <a:gd name="T31" fmla="*/ 318 h 20"/>
                  <a:gd name="T32" fmla="*/ 3014 w 81"/>
                  <a:gd name="T33" fmla="*/ 406 h 20"/>
                  <a:gd name="T34" fmla="*/ 2674 w 81"/>
                  <a:gd name="T35" fmla="*/ 467 h 20"/>
                  <a:gd name="T36" fmla="*/ 2350 w 81"/>
                  <a:gd name="T37" fmla="*/ 555 h 20"/>
                  <a:gd name="T38" fmla="*/ 2006 w 81"/>
                  <a:gd name="T39" fmla="*/ 596 h 20"/>
                  <a:gd name="T40" fmla="*/ 1682 w 81"/>
                  <a:gd name="T41" fmla="*/ 639 h 20"/>
                  <a:gd name="T42" fmla="*/ 1338 w 81"/>
                  <a:gd name="T43" fmla="*/ 727 h 20"/>
                  <a:gd name="T44" fmla="*/ 1008 w 81"/>
                  <a:gd name="T45" fmla="*/ 796 h 20"/>
                  <a:gd name="T46" fmla="*/ 668 w 81"/>
                  <a:gd name="T47" fmla="*/ 873 h 20"/>
                  <a:gd name="T48" fmla="*/ 340 w 81"/>
                  <a:gd name="T49" fmla="*/ 916 h 20"/>
                  <a:gd name="T50" fmla="*/ 340 w 81"/>
                  <a:gd name="T51" fmla="*/ 916 h 20"/>
                  <a:gd name="T52" fmla="*/ 340 w 81"/>
                  <a:gd name="T53" fmla="*/ 916 h 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81"/>
                  <a:gd name="T82" fmla="*/ 0 h 20"/>
                  <a:gd name="T83" fmla="*/ 81 w 81"/>
                  <a:gd name="T84" fmla="*/ 20 h 2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81" h="20">
                    <a:moveTo>
                      <a:pt x="9" y="20"/>
                    </a:moveTo>
                    <a:lnTo>
                      <a:pt x="4" y="15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8" y="4"/>
                    </a:lnTo>
                    <a:lnTo>
                      <a:pt x="18" y="3"/>
                    </a:lnTo>
                    <a:lnTo>
                      <a:pt x="29" y="2"/>
                    </a:lnTo>
                    <a:lnTo>
                      <a:pt x="42" y="0"/>
                    </a:lnTo>
                    <a:lnTo>
                      <a:pt x="54" y="0"/>
                    </a:lnTo>
                    <a:lnTo>
                      <a:pt x="66" y="0"/>
                    </a:lnTo>
                    <a:lnTo>
                      <a:pt x="75" y="1"/>
                    </a:lnTo>
                    <a:lnTo>
                      <a:pt x="81" y="3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7"/>
                    </a:lnTo>
                    <a:lnTo>
                      <a:pt x="81" y="9"/>
                    </a:lnTo>
                    <a:lnTo>
                      <a:pt x="72" y="10"/>
                    </a:lnTo>
                    <a:lnTo>
                      <a:pt x="63" y="12"/>
                    </a:lnTo>
                    <a:lnTo>
                      <a:pt x="54" y="13"/>
                    </a:lnTo>
                    <a:lnTo>
                      <a:pt x="45" y="14"/>
                    </a:lnTo>
                    <a:lnTo>
                      <a:pt x="36" y="16"/>
                    </a:lnTo>
                    <a:lnTo>
                      <a:pt x="27" y="17"/>
                    </a:lnTo>
                    <a:lnTo>
                      <a:pt x="18" y="19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28"/>
              <p:cNvSpPr>
                <a:spLocks/>
              </p:cNvSpPr>
              <p:nvPr/>
            </p:nvSpPr>
            <p:spPr bwMode="auto">
              <a:xfrm>
                <a:off x="2973" y="3276"/>
                <a:ext cx="79" cy="35"/>
              </a:xfrm>
              <a:custGeom>
                <a:avLst/>
                <a:gdLst>
                  <a:gd name="T0" fmla="*/ 373 w 39"/>
                  <a:gd name="T1" fmla="*/ 1041 h 15"/>
                  <a:gd name="T2" fmla="*/ 300 w 39"/>
                  <a:gd name="T3" fmla="*/ 980 h 15"/>
                  <a:gd name="T4" fmla="*/ 201 w 39"/>
                  <a:gd name="T5" fmla="*/ 887 h 15"/>
                  <a:gd name="T6" fmla="*/ 99 w 39"/>
                  <a:gd name="T7" fmla="*/ 887 h 15"/>
                  <a:gd name="T8" fmla="*/ 32 w 39"/>
                  <a:gd name="T9" fmla="*/ 828 h 15"/>
                  <a:gd name="T10" fmla="*/ 0 w 39"/>
                  <a:gd name="T11" fmla="*/ 686 h 15"/>
                  <a:gd name="T12" fmla="*/ 0 w 39"/>
                  <a:gd name="T13" fmla="*/ 621 h 15"/>
                  <a:gd name="T14" fmla="*/ 0 w 39"/>
                  <a:gd name="T15" fmla="*/ 469 h 15"/>
                  <a:gd name="T16" fmla="*/ 0 w 39"/>
                  <a:gd name="T17" fmla="*/ 420 h 15"/>
                  <a:gd name="T18" fmla="*/ 99 w 39"/>
                  <a:gd name="T19" fmla="*/ 266 h 15"/>
                  <a:gd name="T20" fmla="*/ 233 w 39"/>
                  <a:gd name="T21" fmla="*/ 201 h 15"/>
                  <a:gd name="T22" fmla="*/ 373 w 39"/>
                  <a:gd name="T23" fmla="*/ 152 h 15"/>
                  <a:gd name="T24" fmla="*/ 541 w 39"/>
                  <a:gd name="T25" fmla="*/ 65 h 15"/>
                  <a:gd name="T26" fmla="*/ 723 w 39"/>
                  <a:gd name="T27" fmla="*/ 65 h 15"/>
                  <a:gd name="T28" fmla="*/ 891 w 39"/>
                  <a:gd name="T29" fmla="*/ 65 h 15"/>
                  <a:gd name="T30" fmla="*/ 1063 w 39"/>
                  <a:gd name="T31" fmla="*/ 0 h 15"/>
                  <a:gd name="T32" fmla="*/ 1232 w 39"/>
                  <a:gd name="T33" fmla="*/ 0 h 15"/>
                  <a:gd name="T34" fmla="*/ 1264 w 39"/>
                  <a:gd name="T35" fmla="*/ 152 h 15"/>
                  <a:gd name="T36" fmla="*/ 1296 w 39"/>
                  <a:gd name="T37" fmla="*/ 201 h 15"/>
                  <a:gd name="T38" fmla="*/ 1296 w 39"/>
                  <a:gd name="T39" fmla="*/ 355 h 15"/>
                  <a:gd name="T40" fmla="*/ 1329 w 39"/>
                  <a:gd name="T41" fmla="*/ 560 h 15"/>
                  <a:gd name="T42" fmla="*/ 1165 w 39"/>
                  <a:gd name="T43" fmla="*/ 828 h 15"/>
                  <a:gd name="T44" fmla="*/ 891 w 39"/>
                  <a:gd name="T45" fmla="*/ 980 h 15"/>
                  <a:gd name="T46" fmla="*/ 608 w 39"/>
                  <a:gd name="T47" fmla="*/ 1041 h 15"/>
                  <a:gd name="T48" fmla="*/ 373 w 39"/>
                  <a:gd name="T49" fmla="*/ 1041 h 15"/>
                  <a:gd name="T50" fmla="*/ 373 w 39"/>
                  <a:gd name="T51" fmla="*/ 1041 h 15"/>
                  <a:gd name="T52" fmla="*/ 373 w 39"/>
                  <a:gd name="T53" fmla="*/ 1041 h 1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9"/>
                  <a:gd name="T82" fmla="*/ 0 h 15"/>
                  <a:gd name="T83" fmla="*/ 39 w 39"/>
                  <a:gd name="T84" fmla="*/ 15 h 1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9" h="15">
                    <a:moveTo>
                      <a:pt x="11" y="15"/>
                    </a:moveTo>
                    <a:lnTo>
                      <a:pt x="9" y="14"/>
                    </a:lnTo>
                    <a:lnTo>
                      <a:pt x="6" y="13"/>
                    </a:lnTo>
                    <a:lnTo>
                      <a:pt x="3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1"/>
                    </a:lnTo>
                    <a:lnTo>
                      <a:pt x="21" y="1"/>
                    </a:lnTo>
                    <a:lnTo>
                      <a:pt x="26" y="1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37" y="2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9" y="8"/>
                    </a:lnTo>
                    <a:lnTo>
                      <a:pt x="34" y="12"/>
                    </a:lnTo>
                    <a:lnTo>
                      <a:pt x="26" y="14"/>
                    </a:lnTo>
                    <a:lnTo>
                      <a:pt x="18" y="15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29"/>
              <p:cNvSpPr>
                <a:spLocks/>
              </p:cNvSpPr>
              <p:nvPr/>
            </p:nvSpPr>
            <p:spPr bwMode="auto">
              <a:xfrm>
                <a:off x="2634" y="3021"/>
                <a:ext cx="293" cy="47"/>
              </a:xfrm>
              <a:custGeom>
                <a:avLst/>
                <a:gdLst>
                  <a:gd name="T0" fmla="*/ 432 w 141"/>
                  <a:gd name="T1" fmla="*/ 1177 h 21"/>
                  <a:gd name="T2" fmla="*/ 152 w 141"/>
                  <a:gd name="T3" fmla="*/ 1077 h 21"/>
                  <a:gd name="T4" fmla="*/ 35 w 141"/>
                  <a:gd name="T5" fmla="*/ 906 h 21"/>
                  <a:gd name="T6" fmla="*/ 0 w 141"/>
                  <a:gd name="T7" fmla="*/ 727 h 21"/>
                  <a:gd name="T8" fmla="*/ 35 w 141"/>
                  <a:gd name="T9" fmla="*/ 450 h 21"/>
                  <a:gd name="T10" fmla="*/ 617 w 141"/>
                  <a:gd name="T11" fmla="*/ 226 h 21"/>
                  <a:gd name="T12" fmla="*/ 1230 w 141"/>
                  <a:gd name="T13" fmla="*/ 45 h 21"/>
                  <a:gd name="T14" fmla="*/ 1939 w 141"/>
                  <a:gd name="T15" fmla="*/ 0 h 21"/>
                  <a:gd name="T16" fmla="*/ 2631 w 141"/>
                  <a:gd name="T17" fmla="*/ 0 h 21"/>
                  <a:gd name="T18" fmla="*/ 3373 w 141"/>
                  <a:gd name="T19" fmla="*/ 0 h 21"/>
                  <a:gd name="T20" fmla="*/ 4102 w 141"/>
                  <a:gd name="T21" fmla="*/ 45 h 21"/>
                  <a:gd name="T22" fmla="*/ 4811 w 141"/>
                  <a:gd name="T23" fmla="*/ 45 h 21"/>
                  <a:gd name="T24" fmla="*/ 5467 w 141"/>
                  <a:gd name="T25" fmla="*/ 101 h 21"/>
                  <a:gd name="T26" fmla="*/ 5428 w 141"/>
                  <a:gd name="T27" fmla="*/ 181 h 21"/>
                  <a:gd name="T28" fmla="*/ 5347 w 141"/>
                  <a:gd name="T29" fmla="*/ 181 h 21"/>
                  <a:gd name="T30" fmla="*/ 5187 w 141"/>
                  <a:gd name="T31" fmla="*/ 226 h 21"/>
                  <a:gd name="T32" fmla="*/ 4927 w 141"/>
                  <a:gd name="T33" fmla="*/ 325 h 21"/>
                  <a:gd name="T34" fmla="*/ 4530 w 141"/>
                  <a:gd name="T35" fmla="*/ 450 h 21"/>
                  <a:gd name="T36" fmla="*/ 3913 w 141"/>
                  <a:gd name="T37" fmla="*/ 551 h 21"/>
                  <a:gd name="T38" fmla="*/ 3061 w 141"/>
                  <a:gd name="T39" fmla="*/ 772 h 21"/>
                  <a:gd name="T40" fmla="*/ 1939 w 141"/>
                  <a:gd name="T41" fmla="*/ 1077 h 21"/>
                  <a:gd name="T42" fmla="*/ 1750 w 141"/>
                  <a:gd name="T43" fmla="*/ 1077 h 21"/>
                  <a:gd name="T44" fmla="*/ 1542 w 141"/>
                  <a:gd name="T45" fmla="*/ 1132 h 21"/>
                  <a:gd name="T46" fmla="*/ 1365 w 141"/>
                  <a:gd name="T47" fmla="*/ 1132 h 21"/>
                  <a:gd name="T48" fmla="*/ 1193 w 141"/>
                  <a:gd name="T49" fmla="*/ 1132 h 21"/>
                  <a:gd name="T50" fmla="*/ 1006 w 141"/>
                  <a:gd name="T51" fmla="*/ 1132 h 21"/>
                  <a:gd name="T52" fmla="*/ 817 w 141"/>
                  <a:gd name="T53" fmla="*/ 1132 h 21"/>
                  <a:gd name="T54" fmla="*/ 617 w 141"/>
                  <a:gd name="T55" fmla="*/ 1177 h 21"/>
                  <a:gd name="T56" fmla="*/ 432 w 141"/>
                  <a:gd name="T57" fmla="*/ 1177 h 21"/>
                  <a:gd name="T58" fmla="*/ 432 w 141"/>
                  <a:gd name="T59" fmla="*/ 1177 h 21"/>
                  <a:gd name="T60" fmla="*/ 432 w 141"/>
                  <a:gd name="T61" fmla="*/ 1177 h 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41"/>
                  <a:gd name="T94" fmla="*/ 0 h 21"/>
                  <a:gd name="T95" fmla="*/ 141 w 141"/>
                  <a:gd name="T96" fmla="*/ 21 h 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41" h="21">
                    <a:moveTo>
                      <a:pt x="11" y="21"/>
                    </a:moveTo>
                    <a:lnTo>
                      <a:pt x="4" y="19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16" y="4"/>
                    </a:lnTo>
                    <a:lnTo>
                      <a:pt x="32" y="1"/>
                    </a:lnTo>
                    <a:lnTo>
                      <a:pt x="50" y="0"/>
                    </a:lnTo>
                    <a:lnTo>
                      <a:pt x="68" y="0"/>
                    </a:lnTo>
                    <a:lnTo>
                      <a:pt x="87" y="0"/>
                    </a:lnTo>
                    <a:lnTo>
                      <a:pt x="106" y="1"/>
                    </a:lnTo>
                    <a:lnTo>
                      <a:pt x="124" y="1"/>
                    </a:lnTo>
                    <a:lnTo>
                      <a:pt x="141" y="2"/>
                    </a:lnTo>
                    <a:lnTo>
                      <a:pt x="140" y="3"/>
                    </a:lnTo>
                    <a:lnTo>
                      <a:pt x="138" y="3"/>
                    </a:lnTo>
                    <a:lnTo>
                      <a:pt x="134" y="4"/>
                    </a:lnTo>
                    <a:lnTo>
                      <a:pt x="127" y="6"/>
                    </a:lnTo>
                    <a:lnTo>
                      <a:pt x="117" y="8"/>
                    </a:lnTo>
                    <a:lnTo>
                      <a:pt x="101" y="10"/>
                    </a:lnTo>
                    <a:lnTo>
                      <a:pt x="79" y="14"/>
                    </a:lnTo>
                    <a:lnTo>
                      <a:pt x="50" y="19"/>
                    </a:lnTo>
                    <a:lnTo>
                      <a:pt x="45" y="19"/>
                    </a:lnTo>
                    <a:lnTo>
                      <a:pt x="40" y="20"/>
                    </a:lnTo>
                    <a:lnTo>
                      <a:pt x="35" y="20"/>
                    </a:lnTo>
                    <a:lnTo>
                      <a:pt x="31" y="20"/>
                    </a:lnTo>
                    <a:lnTo>
                      <a:pt x="26" y="20"/>
                    </a:lnTo>
                    <a:lnTo>
                      <a:pt x="21" y="20"/>
                    </a:lnTo>
                    <a:lnTo>
                      <a:pt x="16" y="21"/>
                    </a:lnTo>
                    <a:lnTo>
                      <a:pt x="11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30"/>
              <p:cNvSpPr>
                <a:spLocks/>
              </p:cNvSpPr>
              <p:nvPr/>
            </p:nvSpPr>
            <p:spPr bwMode="auto">
              <a:xfrm>
                <a:off x="2977" y="3003"/>
                <a:ext cx="79" cy="35"/>
              </a:xfrm>
              <a:custGeom>
                <a:avLst/>
                <a:gdLst>
                  <a:gd name="T0" fmla="*/ 88 w 37"/>
                  <a:gd name="T1" fmla="*/ 1041 h 15"/>
                  <a:gd name="T2" fmla="*/ 41 w 37"/>
                  <a:gd name="T3" fmla="*/ 828 h 15"/>
                  <a:gd name="T4" fmla="*/ 0 w 37"/>
                  <a:gd name="T5" fmla="*/ 686 h 15"/>
                  <a:gd name="T6" fmla="*/ 41 w 37"/>
                  <a:gd name="T7" fmla="*/ 469 h 15"/>
                  <a:gd name="T8" fmla="*/ 41 w 37"/>
                  <a:gd name="T9" fmla="*/ 355 h 15"/>
                  <a:gd name="T10" fmla="*/ 224 w 37"/>
                  <a:gd name="T11" fmla="*/ 266 h 15"/>
                  <a:gd name="T12" fmla="*/ 438 w 37"/>
                  <a:gd name="T13" fmla="*/ 201 h 15"/>
                  <a:gd name="T14" fmla="*/ 626 w 37"/>
                  <a:gd name="T15" fmla="*/ 152 h 15"/>
                  <a:gd name="T16" fmla="*/ 788 w 37"/>
                  <a:gd name="T17" fmla="*/ 65 h 15"/>
                  <a:gd name="T18" fmla="*/ 1021 w 37"/>
                  <a:gd name="T19" fmla="*/ 65 h 15"/>
                  <a:gd name="T20" fmla="*/ 1208 w 37"/>
                  <a:gd name="T21" fmla="*/ 0 h 15"/>
                  <a:gd name="T22" fmla="*/ 1413 w 37"/>
                  <a:gd name="T23" fmla="*/ 65 h 15"/>
                  <a:gd name="T24" fmla="*/ 1646 w 37"/>
                  <a:gd name="T25" fmla="*/ 65 h 15"/>
                  <a:gd name="T26" fmla="*/ 1595 w 37"/>
                  <a:gd name="T27" fmla="*/ 469 h 15"/>
                  <a:gd name="T28" fmla="*/ 1450 w 37"/>
                  <a:gd name="T29" fmla="*/ 772 h 15"/>
                  <a:gd name="T30" fmla="*/ 1285 w 37"/>
                  <a:gd name="T31" fmla="*/ 887 h 15"/>
                  <a:gd name="T32" fmla="*/ 1061 w 37"/>
                  <a:gd name="T33" fmla="*/ 980 h 15"/>
                  <a:gd name="T34" fmla="*/ 856 w 37"/>
                  <a:gd name="T35" fmla="*/ 1041 h 15"/>
                  <a:gd name="T36" fmla="*/ 626 w 37"/>
                  <a:gd name="T37" fmla="*/ 1041 h 15"/>
                  <a:gd name="T38" fmla="*/ 350 w 37"/>
                  <a:gd name="T39" fmla="*/ 1041 h 15"/>
                  <a:gd name="T40" fmla="*/ 88 w 37"/>
                  <a:gd name="T41" fmla="*/ 1041 h 15"/>
                  <a:gd name="T42" fmla="*/ 88 w 37"/>
                  <a:gd name="T43" fmla="*/ 1041 h 15"/>
                  <a:gd name="T44" fmla="*/ 88 w 37"/>
                  <a:gd name="T45" fmla="*/ 1041 h 1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7"/>
                  <a:gd name="T70" fmla="*/ 0 h 15"/>
                  <a:gd name="T71" fmla="*/ 37 w 37"/>
                  <a:gd name="T72" fmla="*/ 15 h 1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7" h="15">
                    <a:moveTo>
                      <a:pt x="2" y="15"/>
                    </a:moveTo>
                    <a:lnTo>
                      <a:pt x="1" y="12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5" y="4"/>
                    </a:lnTo>
                    <a:lnTo>
                      <a:pt x="10" y="3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7" y="1"/>
                    </a:lnTo>
                    <a:lnTo>
                      <a:pt x="36" y="7"/>
                    </a:lnTo>
                    <a:lnTo>
                      <a:pt x="33" y="11"/>
                    </a:lnTo>
                    <a:lnTo>
                      <a:pt x="29" y="13"/>
                    </a:lnTo>
                    <a:lnTo>
                      <a:pt x="24" y="14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8" y="15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31"/>
              <p:cNvSpPr>
                <a:spLocks/>
              </p:cNvSpPr>
              <p:nvPr/>
            </p:nvSpPr>
            <p:spPr bwMode="auto">
              <a:xfrm>
                <a:off x="2659" y="2709"/>
                <a:ext cx="318" cy="56"/>
              </a:xfrm>
              <a:custGeom>
                <a:avLst/>
                <a:gdLst>
                  <a:gd name="T0" fmla="*/ 810 w 150"/>
                  <a:gd name="T1" fmla="*/ 1404 h 25"/>
                  <a:gd name="T2" fmla="*/ 341 w 150"/>
                  <a:gd name="T3" fmla="*/ 1234 h 25"/>
                  <a:gd name="T4" fmla="*/ 125 w 150"/>
                  <a:gd name="T5" fmla="*/ 1080 h 25"/>
                  <a:gd name="T6" fmla="*/ 36 w 150"/>
                  <a:gd name="T7" fmla="*/ 777 h 25"/>
                  <a:gd name="T8" fmla="*/ 0 w 150"/>
                  <a:gd name="T9" fmla="*/ 405 h 25"/>
                  <a:gd name="T10" fmla="*/ 341 w 150"/>
                  <a:gd name="T11" fmla="*/ 226 h 25"/>
                  <a:gd name="T12" fmla="*/ 988 w 150"/>
                  <a:gd name="T13" fmla="*/ 101 h 25"/>
                  <a:gd name="T14" fmla="*/ 1802 w 150"/>
                  <a:gd name="T15" fmla="*/ 45 h 25"/>
                  <a:gd name="T16" fmla="*/ 2745 w 150"/>
                  <a:gd name="T17" fmla="*/ 0 h 25"/>
                  <a:gd name="T18" fmla="*/ 3716 w 150"/>
                  <a:gd name="T19" fmla="*/ 0 h 25"/>
                  <a:gd name="T20" fmla="*/ 4706 w 150"/>
                  <a:gd name="T21" fmla="*/ 45 h 25"/>
                  <a:gd name="T22" fmla="*/ 5573 w 150"/>
                  <a:gd name="T23" fmla="*/ 101 h 25"/>
                  <a:gd name="T24" fmla="*/ 6260 w 150"/>
                  <a:gd name="T25" fmla="*/ 181 h 25"/>
                  <a:gd name="T26" fmla="*/ 6296 w 150"/>
                  <a:gd name="T27" fmla="*/ 226 h 25"/>
                  <a:gd name="T28" fmla="*/ 6345 w 150"/>
                  <a:gd name="T29" fmla="*/ 280 h 25"/>
                  <a:gd name="T30" fmla="*/ 6381 w 150"/>
                  <a:gd name="T31" fmla="*/ 327 h 25"/>
                  <a:gd name="T32" fmla="*/ 6421 w 150"/>
                  <a:gd name="T33" fmla="*/ 405 h 25"/>
                  <a:gd name="T34" fmla="*/ 6080 w 150"/>
                  <a:gd name="T35" fmla="*/ 551 h 25"/>
                  <a:gd name="T36" fmla="*/ 5478 w 150"/>
                  <a:gd name="T37" fmla="*/ 732 h 25"/>
                  <a:gd name="T38" fmla="*/ 4670 w 150"/>
                  <a:gd name="T39" fmla="*/ 907 h 25"/>
                  <a:gd name="T40" fmla="*/ 3716 w 150"/>
                  <a:gd name="T41" fmla="*/ 1080 h 25"/>
                  <a:gd name="T42" fmla="*/ 2792 w 150"/>
                  <a:gd name="T43" fmla="*/ 1178 h 25"/>
                  <a:gd name="T44" fmla="*/ 1914 w 150"/>
                  <a:gd name="T45" fmla="*/ 1304 h 25"/>
                  <a:gd name="T46" fmla="*/ 1227 w 150"/>
                  <a:gd name="T47" fmla="*/ 1360 h 25"/>
                  <a:gd name="T48" fmla="*/ 810 w 150"/>
                  <a:gd name="T49" fmla="*/ 1404 h 25"/>
                  <a:gd name="T50" fmla="*/ 810 w 150"/>
                  <a:gd name="T51" fmla="*/ 1404 h 25"/>
                  <a:gd name="T52" fmla="*/ 810 w 150"/>
                  <a:gd name="T53" fmla="*/ 1404 h 2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0"/>
                  <a:gd name="T82" fmla="*/ 0 h 25"/>
                  <a:gd name="T83" fmla="*/ 150 w 150"/>
                  <a:gd name="T84" fmla="*/ 25 h 2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0" h="25">
                    <a:moveTo>
                      <a:pt x="19" y="25"/>
                    </a:moveTo>
                    <a:lnTo>
                      <a:pt x="8" y="22"/>
                    </a:lnTo>
                    <a:lnTo>
                      <a:pt x="3" y="19"/>
                    </a:lnTo>
                    <a:lnTo>
                      <a:pt x="1" y="14"/>
                    </a:lnTo>
                    <a:lnTo>
                      <a:pt x="0" y="7"/>
                    </a:lnTo>
                    <a:lnTo>
                      <a:pt x="8" y="4"/>
                    </a:lnTo>
                    <a:lnTo>
                      <a:pt x="23" y="2"/>
                    </a:lnTo>
                    <a:lnTo>
                      <a:pt x="42" y="1"/>
                    </a:lnTo>
                    <a:lnTo>
                      <a:pt x="64" y="0"/>
                    </a:lnTo>
                    <a:lnTo>
                      <a:pt x="87" y="0"/>
                    </a:lnTo>
                    <a:lnTo>
                      <a:pt x="110" y="1"/>
                    </a:lnTo>
                    <a:lnTo>
                      <a:pt x="130" y="2"/>
                    </a:lnTo>
                    <a:lnTo>
                      <a:pt x="146" y="3"/>
                    </a:lnTo>
                    <a:lnTo>
                      <a:pt x="147" y="4"/>
                    </a:lnTo>
                    <a:lnTo>
                      <a:pt x="148" y="5"/>
                    </a:lnTo>
                    <a:lnTo>
                      <a:pt x="149" y="6"/>
                    </a:lnTo>
                    <a:lnTo>
                      <a:pt x="150" y="7"/>
                    </a:lnTo>
                    <a:lnTo>
                      <a:pt x="142" y="10"/>
                    </a:lnTo>
                    <a:lnTo>
                      <a:pt x="128" y="13"/>
                    </a:lnTo>
                    <a:lnTo>
                      <a:pt x="109" y="16"/>
                    </a:lnTo>
                    <a:lnTo>
                      <a:pt x="87" y="19"/>
                    </a:lnTo>
                    <a:lnTo>
                      <a:pt x="65" y="21"/>
                    </a:lnTo>
                    <a:lnTo>
                      <a:pt x="45" y="23"/>
                    </a:lnTo>
                    <a:lnTo>
                      <a:pt x="29" y="24"/>
                    </a:lnTo>
                    <a:lnTo>
                      <a:pt x="19" y="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32"/>
              <p:cNvSpPr>
                <a:spLocks/>
              </p:cNvSpPr>
              <p:nvPr/>
            </p:nvSpPr>
            <p:spPr bwMode="auto">
              <a:xfrm>
                <a:off x="2626" y="2133"/>
                <a:ext cx="318" cy="34"/>
              </a:xfrm>
              <a:custGeom>
                <a:avLst/>
                <a:gdLst>
                  <a:gd name="T0" fmla="*/ 157 w 152"/>
                  <a:gd name="T1" fmla="*/ 691 h 16"/>
                  <a:gd name="T2" fmla="*/ 75 w 152"/>
                  <a:gd name="T3" fmla="*/ 510 h 16"/>
                  <a:gd name="T4" fmla="*/ 36 w 152"/>
                  <a:gd name="T5" fmla="*/ 434 h 16"/>
                  <a:gd name="T6" fmla="*/ 36 w 152"/>
                  <a:gd name="T7" fmla="*/ 308 h 16"/>
                  <a:gd name="T8" fmla="*/ 0 w 152"/>
                  <a:gd name="T9" fmla="*/ 128 h 16"/>
                  <a:gd name="T10" fmla="*/ 285 w 152"/>
                  <a:gd name="T11" fmla="*/ 40 h 16"/>
                  <a:gd name="T12" fmla="*/ 962 w 152"/>
                  <a:gd name="T13" fmla="*/ 0 h 16"/>
                  <a:gd name="T14" fmla="*/ 1843 w 152"/>
                  <a:gd name="T15" fmla="*/ 0 h 16"/>
                  <a:gd name="T16" fmla="*/ 2893 w 152"/>
                  <a:gd name="T17" fmla="*/ 0 h 16"/>
                  <a:gd name="T18" fmla="*/ 3931 w 152"/>
                  <a:gd name="T19" fmla="*/ 85 h 16"/>
                  <a:gd name="T20" fmla="*/ 4881 w 152"/>
                  <a:gd name="T21" fmla="*/ 181 h 16"/>
                  <a:gd name="T22" fmla="*/ 5651 w 152"/>
                  <a:gd name="T23" fmla="*/ 344 h 16"/>
                  <a:gd name="T24" fmla="*/ 6088 w 152"/>
                  <a:gd name="T25" fmla="*/ 510 h 16"/>
                  <a:gd name="T26" fmla="*/ 5331 w 152"/>
                  <a:gd name="T27" fmla="*/ 510 h 16"/>
                  <a:gd name="T28" fmla="*/ 4613 w 152"/>
                  <a:gd name="T29" fmla="*/ 510 h 16"/>
                  <a:gd name="T30" fmla="*/ 3856 w 152"/>
                  <a:gd name="T31" fmla="*/ 565 h 16"/>
                  <a:gd name="T32" fmla="*/ 3086 w 152"/>
                  <a:gd name="T33" fmla="*/ 614 h 16"/>
                  <a:gd name="T34" fmla="*/ 2316 w 152"/>
                  <a:gd name="T35" fmla="*/ 614 h 16"/>
                  <a:gd name="T36" fmla="*/ 1611 w 152"/>
                  <a:gd name="T37" fmla="*/ 650 h 16"/>
                  <a:gd name="T38" fmla="*/ 881 w 152"/>
                  <a:gd name="T39" fmla="*/ 691 h 16"/>
                  <a:gd name="T40" fmla="*/ 157 w 152"/>
                  <a:gd name="T41" fmla="*/ 691 h 16"/>
                  <a:gd name="T42" fmla="*/ 157 w 152"/>
                  <a:gd name="T43" fmla="*/ 691 h 16"/>
                  <a:gd name="T44" fmla="*/ 157 w 152"/>
                  <a:gd name="T45" fmla="*/ 691 h 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2"/>
                  <a:gd name="T70" fmla="*/ 0 h 16"/>
                  <a:gd name="T71" fmla="*/ 152 w 152"/>
                  <a:gd name="T72" fmla="*/ 16 h 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2" h="16">
                    <a:moveTo>
                      <a:pt x="4" y="16"/>
                    </a:moveTo>
                    <a:lnTo>
                      <a:pt x="2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7" y="1"/>
                    </a:lnTo>
                    <a:lnTo>
                      <a:pt x="24" y="0"/>
                    </a:lnTo>
                    <a:lnTo>
                      <a:pt x="46" y="0"/>
                    </a:lnTo>
                    <a:lnTo>
                      <a:pt x="72" y="0"/>
                    </a:lnTo>
                    <a:lnTo>
                      <a:pt x="98" y="2"/>
                    </a:lnTo>
                    <a:lnTo>
                      <a:pt x="122" y="4"/>
                    </a:lnTo>
                    <a:lnTo>
                      <a:pt x="141" y="8"/>
                    </a:lnTo>
                    <a:lnTo>
                      <a:pt x="152" y="12"/>
                    </a:lnTo>
                    <a:lnTo>
                      <a:pt x="133" y="12"/>
                    </a:lnTo>
                    <a:lnTo>
                      <a:pt x="115" y="12"/>
                    </a:lnTo>
                    <a:lnTo>
                      <a:pt x="96" y="13"/>
                    </a:lnTo>
                    <a:lnTo>
                      <a:pt x="77" y="14"/>
                    </a:lnTo>
                    <a:lnTo>
                      <a:pt x="58" y="14"/>
                    </a:lnTo>
                    <a:lnTo>
                      <a:pt x="40" y="15"/>
                    </a:lnTo>
                    <a:lnTo>
                      <a:pt x="22" y="16"/>
                    </a:ln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3"/>
              <p:cNvSpPr>
                <a:spLocks/>
              </p:cNvSpPr>
              <p:nvPr/>
            </p:nvSpPr>
            <p:spPr bwMode="auto">
              <a:xfrm>
                <a:off x="2697" y="1557"/>
                <a:ext cx="330" cy="52"/>
              </a:xfrm>
              <a:custGeom>
                <a:avLst/>
                <a:gdLst>
                  <a:gd name="T0" fmla="*/ 36 w 157"/>
                  <a:gd name="T1" fmla="*/ 973 h 25"/>
                  <a:gd name="T2" fmla="*/ 0 w 157"/>
                  <a:gd name="T3" fmla="*/ 826 h 25"/>
                  <a:gd name="T4" fmla="*/ 0 w 157"/>
                  <a:gd name="T5" fmla="*/ 693 h 25"/>
                  <a:gd name="T6" fmla="*/ 0 w 157"/>
                  <a:gd name="T7" fmla="*/ 576 h 25"/>
                  <a:gd name="T8" fmla="*/ 0 w 157"/>
                  <a:gd name="T9" fmla="*/ 433 h 25"/>
                  <a:gd name="T10" fmla="*/ 490 w 157"/>
                  <a:gd name="T11" fmla="*/ 191 h 25"/>
                  <a:gd name="T12" fmla="*/ 1154 w 157"/>
                  <a:gd name="T13" fmla="*/ 35 h 25"/>
                  <a:gd name="T14" fmla="*/ 2005 w 157"/>
                  <a:gd name="T15" fmla="*/ 0 h 25"/>
                  <a:gd name="T16" fmla="*/ 2991 w 157"/>
                  <a:gd name="T17" fmla="*/ 35 h 25"/>
                  <a:gd name="T18" fmla="*/ 3945 w 157"/>
                  <a:gd name="T19" fmla="*/ 73 h 25"/>
                  <a:gd name="T20" fmla="*/ 4923 w 157"/>
                  <a:gd name="T21" fmla="*/ 191 h 25"/>
                  <a:gd name="T22" fmla="*/ 5738 w 157"/>
                  <a:gd name="T23" fmla="*/ 225 h 25"/>
                  <a:gd name="T24" fmla="*/ 6447 w 157"/>
                  <a:gd name="T25" fmla="*/ 277 h 25"/>
                  <a:gd name="T26" fmla="*/ 6398 w 157"/>
                  <a:gd name="T27" fmla="*/ 360 h 25"/>
                  <a:gd name="T28" fmla="*/ 6230 w 157"/>
                  <a:gd name="T29" fmla="*/ 433 h 25"/>
                  <a:gd name="T30" fmla="*/ 5990 w 157"/>
                  <a:gd name="T31" fmla="*/ 501 h 25"/>
                  <a:gd name="T32" fmla="*/ 5621 w 157"/>
                  <a:gd name="T33" fmla="*/ 576 h 25"/>
                  <a:gd name="T34" fmla="*/ 5133 w 157"/>
                  <a:gd name="T35" fmla="*/ 624 h 25"/>
                  <a:gd name="T36" fmla="*/ 4643 w 157"/>
                  <a:gd name="T37" fmla="*/ 693 h 25"/>
                  <a:gd name="T38" fmla="*/ 4061 w 157"/>
                  <a:gd name="T39" fmla="*/ 749 h 25"/>
                  <a:gd name="T40" fmla="*/ 3491 w 157"/>
                  <a:gd name="T41" fmla="*/ 782 h 25"/>
                  <a:gd name="T42" fmla="*/ 2907 w 157"/>
                  <a:gd name="T43" fmla="*/ 865 h 25"/>
                  <a:gd name="T44" fmla="*/ 2302 w 157"/>
                  <a:gd name="T45" fmla="*/ 865 h 25"/>
                  <a:gd name="T46" fmla="*/ 1753 w 157"/>
                  <a:gd name="T47" fmla="*/ 901 h 25"/>
                  <a:gd name="T48" fmla="*/ 1223 w 157"/>
                  <a:gd name="T49" fmla="*/ 934 h 25"/>
                  <a:gd name="T50" fmla="*/ 818 w 157"/>
                  <a:gd name="T51" fmla="*/ 934 h 25"/>
                  <a:gd name="T52" fmla="*/ 446 w 157"/>
                  <a:gd name="T53" fmla="*/ 973 h 25"/>
                  <a:gd name="T54" fmla="*/ 160 w 157"/>
                  <a:gd name="T55" fmla="*/ 973 h 25"/>
                  <a:gd name="T56" fmla="*/ 36 w 157"/>
                  <a:gd name="T57" fmla="*/ 973 h 25"/>
                  <a:gd name="T58" fmla="*/ 36 w 157"/>
                  <a:gd name="T59" fmla="*/ 973 h 25"/>
                  <a:gd name="T60" fmla="*/ 36 w 157"/>
                  <a:gd name="T61" fmla="*/ 973 h 2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7"/>
                  <a:gd name="T94" fmla="*/ 0 h 25"/>
                  <a:gd name="T95" fmla="*/ 157 w 157"/>
                  <a:gd name="T96" fmla="*/ 25 h 2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7" h="25">
                    <a:moveTo>
                      <a:pt x="1" y="25"/>
                    </a:moveTo>
                    <a:lnTo>
                      <a:pt x="0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2" y="5"/>
                    </a:lnTo>
                    <a:lnTo>
                      <a:pt x="28" y="1"/>
                    </a:lnTo>
                    <a:lnTo>
                      <a:pt x="49" y="0"/>
                    </a:lnTo>
                    <a:lnTo>
                      <a:pt x="73" y="1"/>
                    </a:lnTo>
                    <a:lnTo>
                      <a:pt x="96" y="2"/>
                    </a:lnTo>
                    <a:lnTo>
                      <a:pt x="120" y="5"/>
                    </a:lnTo>
                    <a:lnTo>
                      <a:pt x="140" y="6"/>
                    </a:lnTo>
                    <a:lnTo>
                      <a:pt x="157" y="7"/>
                    </a:lnTo>
                    <a:lnTo>
                      <a:pt x="156" y="9"/>
                    </a:lnTo>
                    <a:lnTo>
                      <a:pt x="152" y="11"/>
                    </a:lnTo>
                    <a:lnTo>
                      <a:pt x="146" y="13"/>
                    </a:lnTo>
                    <a:lnTo>
                      <a:pt x="137" y="15"/>
                    </a:lnTo>
                    <a:lnTo>
                      <a:pt x="125" y="16"/>
                    </a:lnTo>
                    <a:lnTo>
                      <a:pt x="113" y="18"/>
                    </a:lnTo>
                    <a:lnTo>
                      <a:pt x="99" y="19"/>
                    </a:lnTo>
                    <a:lnTo>
                      <a:pt x="85" y="20"/>
                    </a:lnTo>
                    <a:lnTo>
                      <a:pt x="71" y="22"/>
                    </a:lnTo>
                    <a:lnTo>
                      <a:pt x="56" y="22"/>
                    </a:lnTo>
                    <a:lnTo>
                      <a:pt x="43" y="23"/>
                    </a:lnTo>
                    <a:lnTo>
                      <a:pt x="30" y="24"/>
                    </a:lnTo>
                    <a:lnTo>
                      <a:pt x="20" y="24"/>
                    </a:lnTo>
                    <a:lnTo>
                      <a:pt x="11" y="25"/>
                    </a:lnTo>
                    <a:lnTo>
                      <a:pt x="4" y="25"/>
                    </a:ln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34"/>
              <p:cNvSpPr>
                <a:spLocks/>
              </p:cNvSpPr>
              <p:nvPr/>
            </p:nvSpPr>
            <p:spPr bwMode="auto">
              <a:xfrm>
                <a:off x="2693" y="1314"/>
                <a:ext cx="288" cy="44"/>
              </a:xfrm>
              <a:custGeom>
                <a:avLst/>
                <a:gdLst>
                  <a:gd name="T0" fmla="*/ 76 w 137"/>
                  <a:gd name="T1" fmla="*/ 809 h 21"/>
                  <a:gd name="T2" fmla="*/ 0 w 137"/>
                  <a:gd name="T3" fmla="*/ 597 h 21"/>
                  <a:gd name="T4" fmla="*/ 0 w 137"/>
                  <a:gd name="T5" fmla="*/ 444 h 21"/>
                  <a:gd name="T6" fmla="*/ 36 w 137"/>
                  <a:gd name="T7" fmla="*/ 329 h 21"/>
                  <a:gd name="T8" fmla="*/ 36 w 137"/>
                  <a:gd name="T9" fmla="*/ 193 h 21"/>
                  <a:gd name="T10" fmla="*/ 565 w 137"/>
                  <a:gd name="T11" fmla="*/ 75 h 21"/>
                  <a:gd name="T12" fmla="*/ 1223 w 137"/>
                  <a:gd name="T13" fmla="*/ 36 h 21"/>
                  <a:gd name="T14" fmla="*/ 1972 w 137"/>
                  <a:gd name="T15" fmla="*/ 0 h 21"/>
                  <a:gd name="T16" fmla="*/ 2714 w 137"/>
                  <a:gd name="T17" fmla="*/ 0 h 21"/>
                  <a:gd name="T18" fmla="*/ 3492 w 137"/>
                  <a:gd name="T19" fmla="*/ 0 h 21"/>
                  <a:gd name="T20" fmla="*/ 4274 w 137"/>
                  <a:gd name="T21" fmla="*/ 36 h 21"/>
                  <a:gd name="T22" fmla="*/ 4999 w 137"/>
                  <a:gd name="T23" fmla="*/ 119 h 21"/>
                  <a:gd name="T24" fmla="*/ 5621 w 137"/>
                  <a:gd name="T25" fmla="*/ 193 h 21"/>
                  <a:gd name="T26" fmla="*/ 5472 w 137"/>
                  <a:gd name="T27" fmla="*/ 369 h 21"/>
                  <a:gd name="T28" fmla="*/ 5140 w 137"/>
                  <a:gd name="T29" fmla="*/ 478 h 21"/>
                  <a:gd name="T30" fmla="*/ 4694 w 137"/>
                  <a:gd name="T31" fmla="*/ 562 h 21"/>
                  <a:gd name="T32" fmla="*/ 4097 w 137"/>
                  <a:gd name="T33" fmla="*/ 597 h 21"/>
                  <a:gd name="T34" fmla="*/ 3532 w 137"/>
                  <a:gd name="T35" fmla="*/ 654 h 21"/>
                  <a:gd name="T36" fmla="*/ 2943 w 137"/>
                  <a:gd name="T37" fmla="*/ 689 h 21"/>
                  <a:gd name="T38" fmla="*/ 2462 w 137"/>
                  <a:gd name="T39" fmla="*/ 689 h 21"/>
                  <a:gd name="T40" fmla="*/ 2125 w 137"/>
                  <a:gd name="T41" fmla="*/ 773 h 21"/>
                  <a:gd name="T42" fmla="*/ 1720 w 137"/>
                  <a:gd name="T43" fmla="*/ 809 h 21"/>
                  <a:gd name="T44" fmla="*/ 1451 w 137"/>
                  <a:gd name="T45" fmla="*/ 809 h 21"/>
                  <a:gd name="T46" fmla="*/ 1188 w 137"/>
                  <a:gd name="T47" fmla="*/ 809 h 21"/>
                  <a:gd name="T48" fmla="*/ 978 w 137"/>
                  <a:gd name="T49" fmla="*/ 846 h 21"/>
                  <a:gd name="T50" fmla="*/ 782 w 137"/>
                  <a:gd name="T51" fmla="*/ 846 h 21"/>
                  <a:gd name="T52" fmla="*/ 622 w 137"/>
                  <a:gd name="T53" fmla="*/ 846 h 21"/>
                  <a:gd name="T54" fmla="*/ 372 w 137"/>
                  <a:gd name="T55" fmla="*/ 809 h 21"/>
                  <a:gd name="T56" fmla="*/ 76 w 137"/>
                  <a:gd name="T57" fmla="*/ 809 h 21"/>
                  <a:gd name="T58" fmla="*/ 76 w 137"/>
                  <a:gd name="T59" fmla="*/ 809 h 21"/>
                  <a:gd name="T60" fmla="*/ 76 w 137"/>
                  <a:gd name="T61" fmla="*/ 809 h 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7"/>
                  <a:gd name="T94" fmla="*/ 0 h 21"/>
                  <a:gd name="T95" fmla="*/ 137 w 137"/>
                  <a:gd name="T96" fmla="*/ 21 h 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7" h="21">
                    <a:moveTo>
                      <a:pt x="2" y="20"/>
                    </a:moveTo>
                    <a:lnTo>
                      <a:pt x="0" y="15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1" y="5"/>
                    </a:lnTo>
                    <a:lnTo>
                      <a:pt x="14" y="2"/>
                    </a:lnTo>
                    <a:lnTo>
                      <a:pt x="30" y="1"/>
                    </a:lnTo>
                    <a:lnTo>
                      <a:pt x="48" y="0"/>
                    </a:lnTo>
                    <a:lnTo>
                      <a:pt x="66" y="0"/>
                    </a:lnTo>
                    <a:lnTo>
                      <a:pt x="85" y="0"/>
                    </a:lnTo>
                    <a:lnTo>
                      <a:pt x="104" y="1"/>
                    </a:lnTo>
                    <a:lnTo>
                      <a:pt x="122" y="3"/>
                    </a:lnTo>
                    <a:lnTo>
                      <a:pt x="137" y="5"/>
                    </a:lnTo>
                    <a:lnTo>
                      <a:pt x="133" y="9"/>
                    </a:lnTo>
                    <a:lnTo>
                      <a:pt x="125" y="12"/>
                    </a:lnTo>
                    <a:lnTo>
                      <a:pt x="114" y="14"/>
                    </a:lnTo>
                    <a:lnTo>
                      <a:pt x="100" y="15"/>
                    </a:lnTo>
                    <a:lnTo>
                      <a:pt x="86" y="16"/>
                    </a:lnTo>
                    <a:lnTo>
                      <a:pt x="72" y="17"/>
                    </a:lnTo>
                    <a:lnTo>
                      <a:pt x="60" y="17"/>
                    </a:lnTo>
                    <a:lnTo>
                      <a:pt x="52" y="19"/>
                    </a:lnTo>
                    <a:lnTo>
                      <a:pt x="42" y="20"/>
                    </a:lnTo>
                    <a:lnTo>
                      <a:pt x="35" y="20"/>
                    </a:lnTo>
                    <a:lnTo>
                      <a:pt x="29" y="20"/>
                    </a:lnTo>
                    <a:lnTo>
                      <a:pt x="24" y="21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9" y="20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35"/>
              <p:cNvSpPr>
                <a:spLocks/>
              </p:cNvSpPr>
              <p:nvPr/>
            </p:nvSpPr>
            <p:spPr bwMode="auto">
              <a:xfrm>
                <a:off x="1338" y="981"/>
                <a:ext cx="3901" cy="2763"/>
              </a:xfrm>
              <a:custGeom>
                <a:avLst/>
                <a:gdLst>
                  <a:gd name="T0" fmla="*/ 31618 w 1867"/>
                  <a:gd name="T1" fmla="*/ 60500 h 1276"/>
                  <a:gd name="T2" fmla="*/ 28151 w 1867"/>
                  <a:gd name="T3" fmla="*/ 59515 h 1276"/>
                  <a:gd name="T4" fmla="*/ 25771 w 1867"/>
                  <a:gd name="T5" fmla="*/ 57274 h 1276"/>
                  <a:gd name="T6" fmla="*/ 21820 w 1867"/>
                  <a:gd name="T7" fmla="*/ 56988 h 1276"/>
                  <a:gd name="T8" fmla="*/ 17877 w 1867"/>
                  <a:gd name="T9" fmla="*/ 57354 h 1276"/>
                  <a:gd name="T10" fmla="*/ 14543 w 1867"/>
                  <a:gd name="T11" fmla="*/ 57798 h 1276"/>
                  <a:gd name="T12" fmla="*/ 11586 w 1867"/>
                  <a:gd name="T13" fmla="*/ 58127 h 1276"/>
                  <a:gd name="T14" fmla="*/ 8732 w 1867"/>
                  <a:gd name="T15" fmla="*/ 58408 h 1276"/>
                  <a:gd name="T16" fmla="*/ 6876 w 1867"/>
                  <a:gd name="T17" fmla="*/ 58042 h 1276"/>
                  <a:gd name="T18" fmla="*/ 4653 w 1867"/>
                  <a:gd name="T19" fmla="*/ 48519 h 1276"/>
                  <a:gd name="T20" fmla="*/ 1467 w 1867"/>
                  <a:gd name="T21" fmla="*/ 32602 h 1276"/>
                  <a:gd name="T22" fmla="*/ 192 w 1867"/>
                  <a:gd name="T23" fmla="*/ 24226 h 1276"/>
                  <a:gd name="T24" fmla="*/ 769 w 1867"/>
                  <a:gd name="T25" fmla="*/ 19848 h 1276"/>
                  <a:gd name="T26" fmla="*/ 2043 w 1867"/>
                  <a:gd name="T27" fmla="*/ 11282 h 1276"/>
                  <a:gd name="T28" fmla="*/ 3065 w 1867"/>
                  <a:gd name="T29" fmla="*/ 8529 h 1276"/>
                  <a:gd name="T30" fmla="*/ 4095 w 1867"/>
                  <a:gd name="T31" fmla="*/ 6132 h 1276"/>
                  <a:gd name="T32" fmla="*/ 8011 w 1867"/>
                  <a:gd name="T33" fmla="*/ 4861 h 1276"/>
                  <a:gd name="T34" fmla="*/ 12752 w 1867"/>
                  <a:gd name="T35" fmla="*/ 4993 h 1276"/>
                  <a:gd name="T36" fmla="*/ 16922 w 1867"/>
                  <a:gd name="T37" fmla="*/ 5279 h 1276"/>
                  <a:gd name="T38" fmla="*/ 17844 w 1867"/>
                  <a:gd name="T39" fmla="*/ 4811 h 1276"/>
                  <a:gd name="T40" fmla="*/ 21383 w 1867"/>
                  <a:gd name="T41" fmla="*/ 2245 h 1276"/>
                  <a:gd name="T42" fmla="*/ 24777 w 1867"/>
                  <a:gd name="T43" fmla="*/ 245 h 1276"/>
                  <a:gd name="T44" fmla="*/ 27313 w 1867"/>
                  <a:gd name="T45" fmla="*/ 41 h 1276"/>
                  <a:gd name="T46" fmla="*/ 29984 w 1867"/>
                  <a:gd name="T47" fmla="*/ 812 h 1276"/>
                  <a:gd name="T48" fmla="*/ 32783 w 1867"/>
                  <a:gd name="T49" fmla="*/ 2334 h 1276"/>
                  <a:gd name="T50" fmla="*/ 36231 w 1867"/>
                  <a:gd name="T51" fmla="*/ 4811 h 1276"/>
                  <a:gd name="T52" fmla="*/ 37756 w 1867"/>
                  <a:gd name="T53" fmla="*/ 5846 h 1276"/>
                  <a:gd name="T54" fmla="*/ 38715 w 1867"/>
                  <a:gd name="T55" fmla="*/ 5227 h 1276"/>
                  <a:gd name="T56" fmla="*/ 42654 w 1867"/>
                  <a:gd name="T57" fmla="*/ 2659 h 1276"/>
                  <a:gd name="T58" fmla="*/ 47343 w 1867"/>
                  <a:gd name="T59" fmla="*/ 1280 h 1276"/>
                  <a:gd name="T60" fmla="*/ 52048 w 1867"/>
                  <a:gd name="T61" fmla="*/ 2284 h 1276"/>
                  <a:gd name="T62" fmla="*/ 54359 w 1867"/>
                  <a:gd name="T63" fmla="*/ 4201 h 1276"/>
                  <a:gd name="T64" fmla="*/ 56737 w 1867"/>
                  <a:gd name="T65" fmla="*/ 5959 h 1276"/>
                  <a:gd name="T66" fmla="*/ 60251 w 1867"/>
                  <a:gd name="T67" fmla="*/ 6466 h 1276"/>
                  <a:gd name="T68" fmla="*/ 64190 w 1867"/>
                  <a:gd name="T69" fmla="*/ 5392 h 1276"/>
                  <a:gd name="T70" fmla="*/ 67479 w 1867"/>
                  <a:gd name="T71" fmla="*/ 5054 h 1276"/>
                  <a:gd name="T72" fmla="*/ 70962 w 1867"/>
                  <a:gd name="T73" fmla="*/ 5340 h 1276"/>
                  <a:gd name="T74" fmla="*/ 72044 w 1867"/>
                  <a:gd name="T75" fmla="*/ 7806 h 1276"/>
                  <a:gd name="T76" fmla="*/ 73551 w 1867"/>
                  <a:gd name="T77" fmla="*/ 9716 h 1276"/>
                  <a:gd name="T78" fmla="*/ 72922 w 1867"/>
                  <a:gd name="T79" fmla="*/ 14335 h 1276"/>
                  <a:gd name="T80" fmla="*/ 72813 w 1867"/>
                  <a:gd name="T81" fmla="*/ 20753 h 1276"/>
                  <a:gd name="T82" fmla="*/ 74353 w 1867"/>
                  <a:gd name="T83" fmla="*/ 24430 h 1276"/>
                  <a:gd name="T84" fmla="*/ 71135 w 1867"/>
                  <a:gd name="T85" fmla="*/ 32996 h 1276"/>
                  <a:gd name="T86" fmla="*/ 68216 w 1867"/>
                  <a:gd name="T87" fmla="*/ 42733 h 1276"/>
                  <a:gd name="T88" fmla="*/ 65836 w 1867"/>
                  <a:gd name="T89" fmla="*/ 51995 h 1276"/>
                  <a:gd name="T90" fmla="*/ 64439 w 1867"/>
                  <a:gd name="T91" fmla="*/ 57752 h 1276"/>
                  <a:gd name="T92" fmla="*/ 62650 w 1867"/>
                  <a:gd name="T93" fmla="*/ 60087 h 1276"/>
                  <a:gd name="T94" fmla="*/ 59184 w 1867"/>
                  <a:gd name="T95" fmla="*/ 59688 h 1276"/>
                  <a:gd name="T96" fmla="*/ 54833 w 1867"/>
                  <a:gd name="T97" fmla="*/ 58835 h 1276"/>
                  <a:gd name="T98" fmla="*/ 50581 w 1867"/>
                  <a:gd name="T99" fmla="*/ 58127 h 1276"/>
                  <a:gd name="T100" fmla="*/ 47919 w 1867"/>
                  <a:gd name="T101" fmla="*/ 57882 h 1276"/>
                  <a:gd name="T102" fmla="*/ 45207 w 1867"/>
                  <a:gd name="T103" fmla="*/ 57798 h 1276"/>
                  <a:gd name="T104" fmla="*/ 43174 w 1867"/>
                  <a:gd name="T105" fmla="*/ 58541 h 1276"/>
                  <a:gd name="T106" fmla="*/ 40030 w 1867"/>
                  <a:gd name="T107" fmla="*/ 60411 h 1276"/>
                  <a:gd name="T108" fmla="*/ 35930 w 1867"/>
                  <a:gd name="T109" fmla="*/ 60743 h 127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67"/>
                  <a:gd name="T166" fmla="*/ 0 h 1276"/>
                  <a:gd name="T167" fmla="*/ 1867 w 1867"/>
                  <a:gd name="T168" fmla="*/ 1276 h 127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67" h="1276">
                    <a:moveTo>
                      <a:pt x="862" y="1276"/>
                    </a:moveTo>
                    <a:lnTo>
                      <a:pt x="850" y="1275"/>
                    </a:lnTo>
                    <a:lnTo>
                      <a:pt x="837" y="1274"/>
                    </a:lnTo>
                    <a:lnTo>
                      <a:pt x="824" y="1273"/>
                    </a:lnTo>
                    <a:lnTo>
                      <a:pt x="809" y="1272"/>
                    </a:lnTo>
                    <a:lnTo>
                      <a:pt x="794" y="1271"/>
                    </a:lnTo>
                    <a:lnTo>
                      <a:pt x="779" y="1269"/>
                    </a:lnTo>
                    <a:lnTo>
                      <a:pt x="764" y="1266"/>
                    </a:lnTo>
                    <a:lnTo>
                      <a:pt x="749" y="1263"/>
                    </a:lnTo>
                    <a:lnTo>
                      <a:pt x="734" y="1260"/>
                    </a:lnTo>
                    <a:lnTo>
                      <a:pt x="721" y="1255"/>
                    </a:lnTo>
                    <a:lnTo>
                      <a:pt x="707" y="1250"/>
                    </a:lnTo>
                    <a:lnTo>
                      <a:pt x="696" y="1243"/>
                    </a:lnTo>
                    <a:lnTo>
                      <a:pt x="685" y="1236"/>
                    </a:lnTo>
                    <a:lnTo>
                      <a:pt x="676" y="1228"/>
                    </a:lnTo>
                    <a:lnTo>
                      <a:pt x="668" y="1218"/>
                    </a:lnTo>
                    <a:lnTo>
                      <a:pt x="663" y="1207"/>
                    </a:lnTo>
                    <a:lnTo>
                      <a:pt x="647" y="1203"/>
                    </a:lnTo>
                    <a:lnTo>
                      <a:pt x="632" y="1201"/>
                    </a:lnTo>
                    <a:lnTo>
                      <a:pt x="614" y="1199"/>
                    </a:lnTo>
                    <a:lnTo>
                      <a:pt x="598" y="1197"/>
                    </a:lnTo>
                    <a:lnTo>
                      <a:pt x="581" y="1197"/>
                    </a:lnTo>
                    <a:lnTo>
                      <a:pt x="565" y="1196"/>
                    </a:lnTo>
                    <a:lnTo>
                      <a:pt x="548" y="1197"/>
                    </a:lnTo>
                    <a:lnTo>
                      <a:pt x="531" y="1197"/>
                    </a:lnTo>
                    <a:lnTo>
                      <a:pt x="514" y="1199"/>
                    </a:lnTo>
                    <a:lnTo>
                      <a:pt x="498" y="1200"/>
                    </a:lnTo>
                    <a:lnTo>
                      <a:pt x="481" y="1201"/>
                    </a:lnTo>
                    <a:lnTo>
                      <a:pt x="465" y="1203"/>
                    </a:lnTo>
                    <a:lnTo>
                      <a:pt x="449" y="1205"/>
                    </a:lnTo>
                    <a:lnTo>
                      <a:pt x="433" y="1206"/>
                    </a:lnTo>
                    <a:lnTo>
                      <a:pt x="417" y="1208"/>
                    </a:lnTo>
                    <a:lnTo>
                      <a:pt x="402" y="1209"/>
                    </a:lnTo>
                    <a:lnTo>
                      <a:pt x="390" y="1211"/>
                    </a:lnTo>
                    <a:lnTo>
                      <a:pt x="377" y="1212"/>
                    </a:lnTo>
                    <a:lnTo>
                      <a:pt x="365" y="1214"/>
                    </a:lnTo>
                    <a:lnTo>
                      <a:pt x="353" y="1215"/>
                    </a:lnTo>
                    <a:lnTo>
                      <a:pt x="340" y="1216"/>
                    </a:lnTo>
                    <a:lnTo>
                      <a:pt x="327" y="1218"/>
                    </a:lnTo>
                    <a:lnTo>
                      <a:pt x="315" y="1219"/>
                    </a:lnTo>
                    <a:lnTo>
                      <a:pt x="303" y="1220"/>
                    </a:lnTo>
                    <a:lnTo>
                      <a:pt x="291" y="1221"/>
                    </a:lnTo>
                    <a:lnTo>
                      <a:pt x="279" y="1222"/>
                    </a:lnTo>
                    <a:lnTo>
                      <a:pt x="267" y="1223"/>
                    </a:lnTo>
                    <a:lnTo>
                      <a:pt x="255" y="1224"/>
                    </a:lnTo>
                    <a:lnTo>
                      <a:pt x="243" y="1225"/>
                    </a:lnTo>
                    <a:lnTo>
                      <a:pt x="231" y="1226"/>
                    </a:lnTo>
                    <a:lnTo>
                      <a:pt x="219" y="1227"/>
                    </a:lnTo>
                    <a:lnTo>
                      <a:pt x="207" y="1228"/>
                    </a:lnTo>
                    <a:lnTo>
                      <a:pt x="199" y="1227"/>
                    </a:lnTo>
                    <a:lnTo>
                      <a:pt x="191" y="1225"/>
                    </a:lnTo>
                    <a:lnTo>
                      <a:pt x="184" y="1224"/>
                    </a:lnTo>
                    <a:lnTo>
                      <a:pt x="178" y="1221"/>
                    </a:lnTo>
                    <a:lnTo>
                      <a:pt x="173" y="1219"/>
                    </a:lnTo>
                    <a:lnTo>
                      <a:pt x="167" y="1215"/>
                    </a:lnTo>
                    <a:lnTo>
                      <a:pt x="163" y="1211"/>
                    </a:lnTo>
                    <a:lnTo>
                      <a:pt x="159" y="1206"/>
                    </a:lnTo>
                    <a:lnTo>
                      <a:pt x="147" y="1143"/>
                    </a:lnTo>
                    <a:lnTo>
                      <a:pt x="132" y="1081"/>
                    </a:lnTo>
                    <a:lnTo>
                      <a:pt x="117" y="1019"/>
                    </a:lnTo>
                    <a:lnTo>
                      <a:pt x="101" y="958"/>
                    </a:lnTo>
                    <a:lnTo>
                      <a:pt x="85" y="896"/>
                    </a:lnTo>
                    <a:lnTo>
                      <a:pt x="70" y="835"/>
                    </a:lnTo>
                    <a:lnTo>
                      <a:pt x="56" y="774"/>
                    </a:lnTo>
                    <a:lnTo>
                      <a:pt x="44" y="714"/>
                    </a:lnTo>
                    <a:lnTo>
                      <a:pt x="37" y="685"/>
                    </a:lnTo>
                    <a:lnTo>
                      <a:pt x="31" y="655"/>
                    </a:lnTo>
                    <a:lnTo>
                      <a:pt x="25" y="625"/>
                    </a:lnTo>
                    <a:lnTo>
                      <a:pt x="19" y="596"/>
                    </a:lnTo>
                    <a:lnTo>
                      <a:pt x="14" y="567"/>
                    </a:lnTo>
                    <a:lnTo>
                      <a:pt x="10" y="538"/>
                    </a:lnTo>
                    <a:lnTo>
                      <a:pt x="5" y="509"/>
                    </a:lnTo>
                    <a:lnTo>
                      <a:pt x="0" y="480"/>
                    </a:lnTo>
                    <a:lnTo>
                      <a:pt x="0" y="460"/>
                    </a:lnTo>
                    <a:lnTo>
                      <a:pt x="2" y="445"/>
                    </a:lnTo>
                    <a:lnTo>
                      <a:pt x="5" y="434"/>
                    </a:lnTo>
                    <a:lnTo>
                      <a:pt x="11" y="424"/>
                    </a:lnTo>
                    <a:lnTo>
                      <a:pt x="19" y="417"/>
                    </a:lnTo>
                    <a:lnTo>
                      <a:pt x="29" y="409"/>
                    </a:lnTo>
                    <a:lnTo>
                      <a:pt x="41" y="399"/>
                    </a:lnTo>
                    <a:lnTo>
                      <a:pt x="56" y="387"/>
                    </a:lnTo>
                    <a:lnTo>
                      <a:pt x="53" y="339"/>
                    </a:lnTo>
                    <a:lnTo>
                      <a:pt x="50" y="287"/>
                    </a:lnTo>
                    <a:lnTo>
                      <a:pt x="51" y="237"/>
                    </a:lnTo>
                    <a:lnTo>
                      <a:pt x="60" y="194"/>
                    </a:lnTo>
                    <a:lnTo>
                      <a:pt x="63" y="191"/>
                    </a:lnTo>
                    <a:lnTo>
                      <a:pt x="66" y="188"/>
                    </a:lnTo>
                    <a:lnTo>
                      <a:pt x="69" y="185"/>
                    </a:lnTo>
                    <a:lnTo>
                      <a:pt x="72" y="182"/>
                    </a:lnTo>
                    <a:lnTo>
                      <a:pt x="77" y="179"/>
                    </a:lnTo>
                    <a:lnTo>
                      <a:pt x="82" y="174"/>
                    </a:lnTo>
                    <a:lnTo>
                      <a:pt x="89" y="168"/>
                    </a:lnTo>
                    <a:lnTo>
                      <a:pt x="99" y="160"/>
                    </a:lnTo>
                    <a:lnTo>
                      <a:pt x="101" y="144"/>
                    </a:lnTo>
                    <a:lnTo>
                      <a:pt x="102" y="135"/>
                    </a:lnTo>
                    <a:lnTo>
                      <a:pt x="103" y="129"/>
                    </a:lnTo>
                    <a:lnTo>
                      <a:pt x="105" y="123"/>
                    </a:lnTo>
                    <a:lnTo>
                      <a:pt x="124" y="117"/>
                    </a:lnTo>
                    <a:lnTo>
                      <a:pt x="143" y="111"/>
                    </a:lnTo>
                    <a:lnTo>
                      <a:pt x="162" y="107"/>
                    </a:lnTo>
                    <a:lnTo>
                      <a:pt x="182" y="104"/>
                    </a:lnTo>
                    <a:lnTo>
                      <a:pt x="201" y="102"/>
                    </a:lnTo>
                    <a:lnTo>
                      <a:pt x="221" y="101"/>
                    </a:lnTo>
                    <a:lnTo>
                      <a:pt x="241" y="101"/>
                    </a:lnTo>
                    <a:lnTo>
                      <a:pt x="260" y="101"/>
                    </a:lnTo>
                    <a:lnTo>
                      <a:pt x="280" y="102"/>
                    </a:lnTo>
                    <a:lnTo>
                      <a:pt x="300" y="103"/>
                    </a:lnTo>
                    <a:lnTo>
                      <a:pt x="320" y="105"/>
                    </a:lnTo>
                    <a:lnTo>
                      <a:pt x="341" y="106"/>
                    </a:lnTo>
                    <a:lnTo>
                      <a:pt x="361" y="108"/>
                    </a:lnTo>
                    <a:lnTo>
                      <a:pt x="381" y="110"/>
                    </a:lnTo>
                    <a:lnTo>
                      <a:pt x="401" y="112"/>
                    </a:lnTo>
                    <a:lnTo>
                      <a:pt x="421" y="113"/>
                    </a:lnTo>
                    <a:lnTo>
                      <a:pt x="425" y="111"/>
                    </a:lnTo>
                    <a:lnTo>
                      <a:pt x="429" y="109"/>
                    </a:lnTo>
                    <a:lnTo>
                      <a:pt x="433" y="107"/>
                    </a:lnTo>
                    <a:lnTo>
                      <a:pt x="436" y="106"/>
                    </a:lnTo>
                    <a:lnTo>
                      <a:pt x="440" y="104"/>
                    </a:lnTo>
                    <a:lnTo>
                      <a:pt x="444" y="103"/>
                    </a:lnTo>
                    <a:lnTo>
                      <a:pt x="448" y="101"/>
                    </a:lnTo>
                    <a:lnTo>
                      <a:pt x="453" y="100"/>
                    </a:lnTo>
                    <a:lnTo>
                      <a:pt x="470" y="90"/>
                    </a:lnTo>
                    <a:lnTo>
                      <a:pt x="486" y="80"/>
                    </a:lnTo>
                    <a:lnTo>
                      <a:pt x="503" y="69"/>
                    </a:lnTo>
                    <a:lnTo>
                      <a:pt x="520" y="58"/>
                    </a:lnTo>
                    <a:lnTo>
                      <a:pt x="537" y="47"/>
                    </a:lnTo>
                    <a:lnTo>
                      <a:pt x="554" y="37"/>
                    </a:lnTo>
                    <a:lnTo>
                      <a:pt x="571" y="27"/>
                    </a:lnTo>
                    <a:lnTo>
                      <a:pt x="588" y="17"/>
                    </a:lnTo>
                    <a:lnTo>
                      <a:pt x="600" y="12"/>
                    </a:lnTo>
                    <a:lnTo>
                      <a:pt x="611" y="8"/>
                    </a:lnTo>
                    <a:lnTo>
                      <a:pt x="622" y="5"/>
                    </a:lnTo>
                    <a:lnTo>
                      <a:pt x="634" y="3"/>
                    </a:lnTo>
                    <a:lnTo>
                      <a:pt x="644" y="1"/>
                    </a:lnTo>
                    <a:lnTo>
                      <a:pt x="654" y="0"/>
                    </a:lnTo>
                    <a:lnTo>
                      <a:pt x="665" y="0"/>
                    </a:lnTo>
                    <a:lnTo>
                      <a:pt x="675" y="0"/>
                    </a:lnTo>
                    <a:lnTo>
                      <a:pt x="686" y="1"/>
                    </a:lnTo>
                    <a:lnTo>
                      <a:pt x="696" y="3"/>
                    </a:lnTo>
                    <a:lnTo>
                      <a:pt x="707" y="4"/>
                    </a:lnTo>
                    <a:lnTo>
                      <a:pt x="718" y="7"/>
                    </a:lnTo>
                    <a:lnTo>
                      <a:pt x="729" y="10"/>
                    </a:lnTo>
                    <a:lnTo>
                      <a:pt x="740" y="13"/>
                    </a:lnTo>
                    <a:lnTo>
                      <a:pt x="753" y="17"/>
                    </a:lnTo>
                    <a:lnTo>
                      <a:pt x="765" y="21"/>
                    </a:lnTo>
                    <a:lnTo>
                      <a:pt x="782" y="29"/>
                    </a:lnTo>
                    <a:lnTo>
                      <a:pt x="795" y="35"/>
                    </a:lnTo>
                    <a:lnTo>
                      <a:pt x="805" y="40"/>
                    </a:lnTo>
                    <a:lnTo>
                      <a:pt x="814" y="44"/>
                    </a:lnTo>
                    <a:lnTo>
                      <a:pt x="823" y="49"/>
                    </a:lnTo>
                    <a:lnTo>
                      <a:pt x="833" y="54"/>
                    </a:lnTo>
                    <a:lnTo>
                      <a:pt x="845" y="60"/>
                    </a:lnTo>
                    <a:lnTo>
                      <a:pt x="860" y="68"/>
                    </a:lnTo>
                    <a:lnTo>
                      <a:pt x="880" y="82"/>
                    </a:lnTo>
                    <a:lnTo>
                      <a:pt x="896" y="92"/>
                    </a:lnTo>
                    <a:lnTo>
                      <a:pt x="910" y="101"/>
                    </a:lnTo>
                    <a:lnTo>
                      <a:pt x="920" y="108"/>
                    </a:lnTo>
                    <a:lnTo>
                      <a:pt x="929" y="113"/>
                    </a:lnTo>
                    <a:lnTo>
                      <a:pt x="935" y="117"/>
                    </a:lnTo>
                    <a:lnTo>
                      <a:pt x="941" y="120"/>
                    </a:lnTo>
                    <a:lnTo>
                      <a:pt x="945" y="123"/>
                    </a:lnTo>
                    <a:lnTo>
                      <a:pt x="948" y="123"/>
                    </a:lnTo>
                    <a:lnTo>
                      <a:pt x="952" y="122"/>
                    </a:lnTo>
                    <a:lnTo>
                      <a:pt x="957" y="121"/>
                    </a:lnTo>
                    <a:lnTo>
                      <a:pt x="961" y="119"/>
                    </a:lnTo>
                    <a:lnTo>
                      <a:pt x="965" y="116"/>
                    </a:lnTo>
                    <a:lnTo>
                      <a:pt x="969" y="113"/>
                    </a:lnTo>
                    <a:lnTo>
                      <a:pt x="972" y="110"/>
                    </a:lnTo>
                    <a:lnTo>
                      <a:pt x="976" y="107"/>
                    </a:lnTo>
                    <a:lnTo>
                      <a:pt x="995" y="96"/>
                    </a:lnTo>
                    <a:lnTo>
                      <a:pt x="1014" y="85"/>
                    </a:lnTo>
                    <a:lnTo>
                      <a:pt x="1033" y="74"/>
                    </a:lnTo>
                    <a:lnTo>
                      <a:pt x="1052" y="65"/>
                    </a:lnTo>
                    <a:lnTo>
                      <a:pt x="1071" y="56"/>
                    </a:lnTo>
                    <a:lnTo>
                      <a:pt x="1090" y="49"/>
                    </a:lnTo>
                    <a:lnTo>
                      <a:pt x="1109" y="42"/>
                    </a:lnTo>
                    <a:lnTo>
                      <a:pt x="1129" y="36"/>
                    </a:lnTo>
                    <a:lnTo>
                      <a:pt x="1149" y="32"/>
                    </a:lnTo>
                    <a:lnTo>
                      <a:pt x="1168" y="29"/>
                    </a:lnTo>
                    <a:lnTo>
                      <a:pt x="1189" y="27"/>
                    </a:lnTo>
                    <a:lnTo>
                      <a:pt x="1210" y="27"/>
                    </a:lnTo>
                    <a:lnTo>
                      <a:pt x="1231" y="28"/>
                    </a:lnTo>
                    <a:lnTo>
                      <a:pt x="1253" y="31"/>
                    </a:lnTo>
                    <a:lnTo>
                      <a:pt x="1275" y="36"/>
                    </a:lnTo>
                    <a:lnTo>
                      <a:pt x="1297" y="43"/>
                    </a:lnTo>
                    <a:lnTo>
                      <a:pt x="1307" y="48"/>
                    </a:lnTo>
                    <a:lnTo>
                      <a:pt x="1317" y="54"/>
                    </a:lnTo>
                    <a:lnTo>
                      <a:pt x="1326" y="60"/>
                    </a:lnTo>
                    <a:lnTo>
                      <a:pt x="1336" y="67"/>
                    </a:lnTo>
                    <a:lnTo>
                      <a:pt x="1346" y="73"/>
                    </a:lnTo>
                    <a:lnTo>
                      <a:pt x="1355" y="81"/>
                    </a:lnTo>
                    <a:lnTo>
                      <a:pt x="1365" y="88"/>
                    </a:lnTo>
                    <a:lnTo>
                      <a:pt x="1375" y="94"/>
                    </a:lnTo>
                    <a:lnTo>
                      <a:pt x="1384" y="101"/>
                    </a:lnTo>
                    <a:lnTo>
                      <a:pt x="1394" y="108"/>
                    </a:lnTo>
                    <a:lnTo>
                      <a:pt x="1404" y="114"/>
                    </a:lnTo>
                    <a:lnTo>
                      <a:pt x="1415" y="120"/>
                    </a:lnTo>
                    <a:lnTo>
                      <a:pt x="1425" y="125"/>
                    </a:lnTo>
                    <a:lnTo>
                      <a:pt x="1436" y="130"/>
                    </a:lnTo>
                    <a:lnTo>
                      <a:pt x="1447" y="135"/>
                    </a:lnTo>
                    <a:lnTo>
                      <a:pt x="1458" y="139"/>
                    </a:lnTo>
                    <a:lnTo>
                      <a:pt x="1476" y="139"/>
                    </a:lnTo>
                    <a:lnTo>
                      <a:pt x="1495" y="138"/>
                    </a:lnTo>
                    <a:lnTo>
                      <a:pt x="1513" y="136"/>
                    </a:lnTo>
                    <a:lnTo>
                      <a:pt x="1531" y="132"/>
                    </a:lnTo>
                    <a:lnTo>
                      <a:pt x="1549" y="128"/>
                    </a:lnTo>
                    <a:lnTo>
                      <a:pt x="1567" y="123"/>
                    </a:lnTo>
                    <a:lnTo>
                      <a:pt x="1586" y="119"/>
                    </a:lnTo>
                    <a:lnTo>
                      <a:pt x="1604" y="114"/>
                    </a:lnTo>
                    <a:lnTo>
                      <a:pt x="1612" y="113"/>
                    </a:lnTo>
                    <a:lnTo>
                      <a:pt x="1623" y="112"/>
                    </a:lnTo>
                    <a:lnTo>
                      <a:pt x="1635" y="111"/>
                    </a:lnTo>
                    <a:lnTo>
                      <a:pt x="1648" y="109"/>
                    </a:lnTo>
                    <a:lnTo>
                      <a:pt x="1663" y="108"/>
                    </a:lnTo>
                    <a:lnTo>
                      <a:pt x="1678" y="107"/>
                    </a:lnTo>
                    <a:lnTo>
                      <a:pt x="1694" y="106"/>
                    </a:lnTo>
                    <a:lnTo>
                      <a:pt x="1710" y="106"/>
                    </a:lnTo>
                    <a:lnTo>
                      <a:pt x="1725" y="106"/>
                    </a:lnTo>
                    <a:lnTo>
                      <a:pt x="1741" y="107"/>
                    </a:lnTo>
                    <a:lnTo>
                      <a:pt x="1755" y="108"/>
                    </a:lnTo>
                    <a:lnTo>
                      <a:pt x="1770" y="109"/>
                    </a:lnTo>
                    <a:lnTo>
                      <a:pt x="1782" y="112"/>
                    </a:lnTo>
                    <a:lnTo>
                      <a:pt x="1792" y="115"/>
                    </a:lnTo>
                    <a:lnTo>
                      <a:pt x="1801" y="120"/>
                    </a:lnTo>
                    <a:lnTo>
                      <a:pt x="1807" y="125"/>
                    </a:lnTo>
                    <a:lnTo>
                      <a:pt x="1808" y="138"/>
                    </a:lnTo>
                    <a:lnTo>
                      <a:pt x="1809" y="151"/>
                    </a:lnTo>
                    <a:lnTo>
                      <a:pt x="1809" y="164"/>
                    </a:lnTo>
                    <a:lnTo>
                      <a:pt x="1810" y="177"/>
                    </a:lnTo>
                    <a:lnTo>
                      <a:pt x="1818" y="182"/>
                    </a:lnTo>
                    <a:lnTo>
                      <a:pt x="1826" y="187"/>
                    </a:lnTo>
                    <a:lnTo>
                      <a:pt x="1834" y="192"/>
                    </a:lnTo>
                    <a:lnTo>
                      <a:pt x="1841" y="198"/>
                    </a:lnTo>
                    <a:lnTo>
                      <a:pt x="1847" y="204"/>
                    </a:lnTo>
                    <a:lnTo>
                      <a:pt x="1852" y="212"/>
                    </a:lnTo>
                    <a:lnTo>
                      <a:pt x="1855" y="222"/>
                    </a:lnTo>
                    <a:lnTo>
                      <a:pt x="1856" y="234"/>
                    </a:lnTo>
                    <a:lnTo>
                      <a:pt x="1848" y="253"/>
                    </a:lnTo>
                    <a:lnTo>
                      <a:pt x="1839" y="276"/>
                    </a:lnTo>
                    <a:lnTo>
                      <a:pt x="1831" y="301"/>
                    </a:lnTo>
                    <a:lnTo>
                      <a:pt x="1823" y="326"/>
                    </a:lnTo>
                    <a:lnTo>
                      <a:pt x="1817" y="353"/>
                    </a:lnTo>
                    <a:lnTo>
                      <a:pt x="1814" y="379"/>
                    </a:lnTo>
                    <a:lnTo>
                      <a:pt x="1813" y="403"/>
                    </a:lnTo>
                    <a:lnTo>
                      <a:pt x="1816" y="425"/>
                    </a:lnTo>
                    <a:lnTo>
                      <a:pt x="1828" y="436"/>
                    </a:lnTo>
                    <a:lnTo>
                      <a:pt x="1840" y="447"/>
                    </a:lnTo>
                    <a:lnTo>
                      <a:pt x="1850" y="458"/>
                    </a:lnTo>
                    <a:lnTo>
                      <a:pt x="1858" y="469"/>
                    </a:lnTo>
                    <a:lnTo>
                      <a:pt x="1864" y="482"/>
                    </a:lnTo>
                    <a:lnTo>
                      <a:pt x="1867" y="496"/>
                    </a:lnTo>
                    <a:lnTo>
                      <a:pt x="1867" y="513"/>
                    </a:lnTo>
                    <a:lnTo>
                      <a:pt x="1863" y="532"/>
                    </a:lnTo>
                    <a:lnTo>
                      <a:pt x="1846" y="563"/>
                    </a:lnTo>
                    <a:lnTo>
                      <a:pt x="1830" y="594"/>
                    </a:lnTo>
                    <a:lnTo>
                      <a:pt x="1815" y="627"/>
                    </a:lnTo>
                    <a:lnTo>
                      <a:pt x="1800" y="660"/>
                    </a:lnTo>
                    <a:lnTo>
                      <a:pt x="1786" y="693"/>
                    </a:lnTo>
                    <a:lnTo>
                      <a:pt x="1773" y="727"/>
                    </a:lnTo>
                    <a:lnTo>
                      <a:pt x="1759" y="760"/>
                    </a:lnTo>
                    <a:lnTo>
                      <a:pt x="1747" y="795"/>
                    </a:lnTo>
                    <a:lnTo>
                      <a:pt x="1735" y="829"/>
                    </a:lnTo>
                    <a:lnTo>
                      <a:pt x="1724" y="864"/>
                    </a:lnTo>
                    <a:lnTo>
                      <a:pt x="1713" y="898"/>
                    </a:lnTo>
                    <a:lnTo>
                      <a:pt x="1702" y="934"/>
                    </a:lnTo>
                    <a:lnTo>
                      <a:pt x="1691" y="969"/>
                    </a:lnTo>
                    <a:lnTo>
                      <a:pt x="1681" y="1004"/>
                    </a:lnTo>
                    <a:lnTo>
                      <a:pt x="1670" y="1038"/>
                    </a:lnTo>
                    <a:lnTo>
                      <a:pt x="1660" y="1073"/>
                    </a:lnTo>
                    <a:lnTo>
                      <a:pt x="1653" y="1092"/>
                    </a:lnTo>
                    <a:lnTo>
                      <a:pt x="1646" y="1111"/>
                    </a:lnTo>
                    <a:lnTo>
                      <a:pt x="1640" y="1131"/>
                    </a:lnTo>
                    <a:lnTo>
                      <a:pt x="1634" y="1151"/>
                    </a:lnTo>
                    <a:lnTo>
                      <a:pt x="1629" y="1171"/>
                    </a:lnTo>
                    <a:lnTo>
                      <a:pt x="1623" y="1193"/>
                    </a:lnTo>
                    <a:lnTo>
                      <a:pt x="1618" y="1213"/>
                    </a:lnTo>
                    <a:lnTo>
                      <a:pt x="1612" y="1233"/>
                    </a:lnTo>
                    <a:lnTo>
                      <a:pt x="1605" y="1244"/>
                    </a:lnTo>
                    <a:lnTo>
                      <a:pt x="1598" y="1252"/>
                    </a:lnTo>
                    <a:lnTo>
                      <a:pt x="1590" y="1257"/>
                    </a:lnTo>
                    <a:lnTo>
                      <a:pt x="1582" y="1260"/>
                    </a:lnTo>
                    <a:lnTo>
                      <a:pt x="1573" y="1262"/>
                    </a:lnTo>
                    <a:lnTo>
                      <a:pt x="1563" y="1263"/>
                    </a:lnTo>
                    <a:lnTo>
                      <a:pt x="1552" y="1263"/>
                    </a:lnTo>
                    <a:lnTo>
                      <a:pt x="1541" y="1263"/>
                    </a:lnTo>
                    <a:lnTo>
                      <a:pt x="1523" y="1260"/>
                    </a:lnTo>
                    <a:lnTo>
                      <a:pt x="1504" y="1257"/>
                    </a:lnTo>
                    <a:lnTo>
                      <a:pt x="1486" y="1254"/>
                    </a:lnTo>
                    <a:lnTo>
                      <a:pt x="1467" y="1251"/>
                    </a:lnTo>
                    <a:lnTo>
                      <a:pt x="1449" y="1248"/>
                    </a:lnTo>
                    <a:lnTo>
                      <a:pt x="1431" y="1245"/>
                    </a:lnTo>
                    <a:lnTo>
                      <a:pt x="1413" y="1242"/>
                    </a:lnTo>
                    <a:lnTo>
                      <a:pt x="1395" y="1239"/>
                    </a:lnTo>
                    <a:lnTo>
                      <a:pt x="1377" y="1236"/>
                    </a:lnTo>
                    <a:lnTo>
                      <a:pt x="1359" y="1234"/>
                    </a:lnTo>
                    <a:lnTo>
                      <a:pt x="1341" y="1231"/>
                    </a:lnTo>
                    <a:lnTo>
                      <a:pt x="1323" y="1229"/>
                    </a:lnTo>
                    <a:lnTo>
                      <a:pt x="1305" y="1226"/>
                    </a:lnTo>
                    <a:lnTo>
                      <a:pt x="1287" y="1224"/>
                    </a:lnTo>
                    <a:lnTo>
                      <a:pt x="1270" y="1221"/>
                    </a:lnTo>
                    <a:lnTo>
                      <a:pt x="1252" y="1219"/>
                    </a:lnTo>
                    <a:lnTo>
                      <a:pt x="1243" y="1219"/>
                    </a:lnTo>
                    <a:lnTo>
                      <a:pt x="1234" y="1218"/>
                    </a:lnTo>
                    <a:lnTo>
                      <a:pt x="1224" y="1217"/>
                    </a:lnTo>
                    <a:lnTo>
                      <a:pt x="1214" y="1217"/>
                    </a:lnTo>
                    <a:lnTo>
                      <a:pt x="1203" y="1216"/>
                    </a:lnTo>
                    <a:lnTo>
                      <a:pt x="1190" y="1216"/>
                    </a:lnTo>
                    <a:lnTo>
                      <a:pt x="1179" y="1215"/>
                    </a:lnTo>
                    <a:lnTo>
                      <a:pt x="1168" y="1215"/>
                    </a:lnTo>
                    <a:lnTo>
                      <a:pt x="1156" y="1214"/>
                    </a:lnTo>
                    <a:lnTo>
                      <a:pt x="1145" y="1214"/>
                    </a:lnTo>
                    <a:lnTo>
                      <a:pt x="1135" y="1214"/>
                    </a:lnTo>
                    <a:lnTo>
                      <a:pt x="1124" y="1214"/>
                    </a:lnTo>
                    <a:lnTo>
                      <a:pt x="1115" y="1215"/>
                    </a:lnTo>
                    <a:lnTo>
                      <a:pt x="1106" y="1216"/>
                    </a:lnTo>
                    <a:lnTo>
                      <a:pt x="1098" y="1217"/>
                    </a:lnTo>
                    <a:lnTo>
                      <a:pt x="1091" y="1218"/>
                    </a:lnTo>
                    <a:lnTo>
                      <a:pt x="1084" y="1230"/>
                    </a:lnTo>
                    <a:lnTo>
                      <a:pt x="1075" y="1239"/>
                    </a:lnTo>
                    <a:lnTo>
                      <a:pt x="1064" y="1248"/>
                    </a:lnTo>
                    <a:lnTo>
                      <a:pt x="1051" y="1255"/>
                    </a:lnTo>
                    <a:lnTo>
                      <a:pt x="1037" y="1261"/>
                    </a:lnTo>
                    <a:lnTo>
                      <a:pt x="1021" y="1265"/>
                    </a:lnTo>
                    <a:lnTo>
                      <a:pt x="1005" y="1269"/>
                    </a:lnTo>
                    <a:lnTo>
                      <a:pt x="988" y="1272"/>
                    </a:lnTo>
                    <a:lnTo>
                      <a:pt x="970" y="1274"/>
                    </a:lnTo>
                    <a:lnTo>
                      <a:pt x="953" y="1275"/>
                    </a:lnTo>
                    <a:lnTo>
                      <a:pt x="935" y="1276"/>
                    </a:lnTo>
                    <a:lnTo>
                      <a:pt x="919" y="1276"/>
                    </a:lnTo>
                    <a:lnTo>
                      <a:pt x="902" y="1276"/>
                    </a:lnTo>
                    <a:lnTo>
                      <a:pt x="887" y="1276"/>
                    </a:lnTo>
                    <a:lnTo>
                      <a:pt x="874" y="1276"/>
                    </a:lnTo>
                    <a:lnTo>
                      <a:pt x="862" y="12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36"/>
              <p:cNvSpPr>
                <a:spLocks/>
              </p:cNvSpPr>
              <p:nvPr/>
            </p:nvSpPr>
            <p:spPr bwMode="auto">
              <a:xfrm>
                <a:off x="1363" y="1003"/>
                <a:ext cx="3851" cy="2719"/>
              </a:xfrm>
              <a:custGeom>
                <a:avLst/>
                <a:gdLst>
                  <a:gd name="T0" fmla="*/ 34085 w 1844"/>
                  <a:gd name="T1" fmla="*/ 59478 h 1257"/>
                  <a:gd name="T2" fmla="*/ 30359 w 1844"/>
                  <a:gd name="T3" fmla="*/ 59104 h 1257"/>
                  <a:gd name="T4" fmla="*/ 27089 w 1844"/>
                  <a:gd name="T5" fmla="*/ 57772 h 1257"/>
                  <a:gd name="T6" fmla="*/ 25986 w 1844"/>
                  <a:gd name="T7" fmla="*/ 56110 h 1257"/>
                  <a:gd name="T8" fmla="*/ 24996 w 1844"/>
                  <a:gd name="T9" fmla="*/ 55866 h 1257"/>
                  <a:gd name="T10" fmla="*/ 21057 w 1844"/>
                  <a:gd name="T11" fmla="*/ 55736 h 1257"/>
                  <a:gd name="T12" fmla="*/ 17162 w 1844"/>
                  <a:gd name="T13" fmla="*/ 56110 h 1257"/>
                  <a:gd name="T14" fmla="*/ 13355 w 1844"/>
                  <a:gd name="T15" fmla="*/ 56675 h 1257"/>
                  <a:gd name="T16" fmla="*/ 9417 w 1844"/>
                  <a:gd name="T17" fmla="*/ 57162 h 1257"/>
                  <a:gd name="T18" fmla="*/ 5839 w 1844"/>
                  <a:gd name="T19" fmla="*/ 54027 h 1257"/>
                  <a:gd name="T20" fmla="*/ 3141 w 1844"/>
                  <a:gd name="T21" fmla="*/ 40960 h 1257"/>
                  <a:gd name="T22" fmla="*/ 1065 w 1844"/>
                  <a:gd name="T23" fmla="*/ 30212 h 1257"/>
                  <a:gd name="T24" fmla="*/ 0 w 1844"/>
                  <a:gd name="T25" fmla="*/ 20798 h 1257"/>
                  <a:gd name="T26" fmla="*/ 1274 w 1844"/>
                  <a:gd name="T27" fmla="*/ 18895 h 1257"/>
                  <a:gd name="T28" fmla="*/ 2076 w 1844"/>
                  <a:gd name="T29" fmla="*/ 13348 h 1257"/>
                  <a:gd name="T30" fmla="*/ 3423 w 1844"/>
                  <a:gd name="T31" fmla="*/ 7902 h 1257"/>
                  <a:gd name="T32" fmla="*/ 3935 w 1844"/>
                  <a:gd name="T33" fmla="*/ 5873 h 1257"/>
                  <a:gd name="T34" fmla="*/ 6359 w 1844"/>
                  <a:gd name="T35" fmla="*/ 5012 h 1257"/>
                  <a:gd name="T36" fmla="*/ 9417 w 1844"/>
                  <a:gd name="T37" fmla="*/ 4839 h 1257"/>
                  <a:gd name="T38" fmla="*/ 12234 w 1844"/>
                  <a:gd name="T39" fmla="*/ 4928 h 1257"/>
                  <a:gd name="T40" fmla="*/ 14418 w 1844"/>
                  <a:gd name="T41" fmla="*/ 5254 h 1257"/>
                  <a:gd name="T42" fmla="*/ 17006 w 1844"/>
                  <a:gd name="T43" fmla="*/ 5062 h 1257"/>
                  <a:gd name="T44" fmla="*/ 20067 w 1844"/>
                  <a:gd name="T45" fmla="*/ 2933 h 1257"/>
                  <a:gd name="T46" fmla="*/ 23037 w 1844"/>
                  <a:gd name="T47" fmla="*/ 902 h 1257"/>
                  <a:gd name="T48" fmla="*/ 26531 w 1844"/>
                  <a:gd name="T49" fmla="*/ 0 h 1257"/>
                  <a:gd name="T50" fmla="*/ 28912 w 1844"/>
                  <a:gd name="T51" fmla="*/ 809 h 1257"/>
                  <a:gd name="T52" fmla="*/ 31140 w 1844"/>
                  <a:gd name="T53" fmla="*/ 1904 h 1257"/>
                  <a:gd name="T54" fmla="*/ 33435 w 1844"/>
                  <a:gd name="T55" fmla="*/ 3219 h 1257"/>
                  <a:gd name="T56" fmla="*/ 35515 w 1844"/>
                  <a:gd name="T57" fmla="*/ 4969 h 1257"/>
                  <a:gd name="T58" fmla="*/ 38136 w 1844"/>
                  <a:gd name="T59" fmla="*/ 5455 h 1257"/>
                  <a:gd name="T60" fmla="*/ 41315 w 1844"/>
                  <a:gd name="T61" fmla="*/ 3126 h 1257"/>
                  <a:gd name="T62" fmla="*/ 44779 w 1844"/>
                  <a:gd name="T63" fmla="*/ 1750 h 1257"/>
                  <a:gd name="T64" fmla="*/ 48620 w 1844"/>
                  <a:gd name="T65" fmla="*/ 1263 h 1257"/>
                  <a:gd name="T66" fmla="*/ 50370 w 1844"/>
                  <a:gd name="T67" fmla="*/ 1904 h 1257"/>
                  <a:gd name="T68" fmla="*/ 52847 w 1844"/>
                  <a:gd name="T69" fmla="*/ 3500 h 1257"/>
                  <a:gd name="T70" fmla="*/ 56573 w 1844"/>
                  <a:gd name="T71" fmla="*/ 6344 h 1257"/>
                  <a:gd name="T72" fmla="*/ 59058 w 1844"/>
                  <a:gd name="T73" fmla="*/ 6550 h 1257"/>
                  <a:gd name="T74" fmla="*/ 61173 w 1844"/>
                  <a:gd name="T75" fmla="*/ 6063 h 1257"/>
                  <a:gd name="T76" fmla="*/ 63285 w 1844"/>
                  <a:gd name="T77" fmla="*/ 5455 h 1257"/>
                  <a:gd name="T78" fmla="*/ 65342 w 1844"/>
                  <a:gd name="T79" fmla="*/ 5161 h 1257"/>
                  <a:gd name="T80" fmla="*/ 67409 w 1844"/>
                  <a:gd name="T81" fmla="*/ 5161 h 1257"/>
                  <a:gd name="T82" fmla="*/ 69485 w 1844"/>
                  <a:gd name="T83" fmla="*/ 5291 h 1257"/>
                  <a:gd name="T84" fmla="*/ 70872 w 1844"/>
                  <a:gd name="T85" fmla="*/ 6719 h 1257"/>
                  <a:gd name="T86" fmla="*/ 71972 w 1844"/>
                  <a:gd name="T87" fmla="*/ 8847 h 1257"/>
                  <a:gd name="T88" fmla="*/ 72774 w 1844"/>
                  <a:gd name="T89" fmla="*/ 10504 h 1257"/>
                  <a:gd name="T90" fmla="*/ 71427 w 1844"/>
                  <a:gd name="T91" fmla="*/ 15922 h 1257"/>
                  <a:gd name="T92" fmla="*/ 71216 w 1844"/>
                  <a:gd name="T93" fmla="*/ 19656 h 1257"/>
                  <a:gd name="T94" fmla="*/ 73067 w 1844"/>
                  <a:gd name="T95" fmla="*/ 22198 h 1257"/>
                  <a:gd name="T96" fmla="*/ 72146 w 1844"/>
                  <a:gd name="T97" fmla="*/ 26749 h 1257"/>
                  <a:gd name="T98" fmla="*/ 68875 w 1844"/>
                  <a:gd name="T99" fmla="*/ 36275 h 1257"/>
                  <a:gd name="T100" fmla="*/ 66062 w 1844"/>
                  <a:gd name="T101" fmla="*/ 46041 h 1257"/>
                  <a:gd name="T102" fmla="*/ 63550 w 1844"/>
                  <a:gd name="T103" fmla="*/ 55937 h 1257"/>
                  <a:gd name="T104" fmla="*/ 62163 w 1844"/>
                  <a:gd name="T105" fmla="*/ 58762 h 1257"/>
                  <a:gd name="T106" fmla="*/ 59860 w 1844"/>
                  <a:gd name="T107" fmla="*/ 58633 h 1257"/>
                  <a:gd name="T108" fmla="*/ 54194 w 1844"/>
                  <a:gd name="T109" fmla="*/ 57486 h 1257"/>
                  <a:gd name="T110" fmla="*/ 48620 w 1844"/>
                  <a:gd name="T111" fmla="*/ 56727 h 1257"/>
                  <a:gd name="T112" fmla="*/ 42990 w 1844"/>
                  <a:gd name="T113" fmla="*/ 56675 h 1257"/>
                  <a:gd name="T114" fmla="*/ 41542 w 1844"/>
                  <a:gd name="T115" fmla="*/ 58295 h 1257"/>
                  <a:gd name="T116" fmla="*/ 37852 w 1844"/>
                  <a:gd name="T117" fmla="*/ 59329 h 125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844"/>
                  <a:gd name="T178" fmla="*/ 0 h 1257"/>
                  <a:gd name="T179" fmla="*/ 1844 w 1844"/>
                  <a:gd name="T180" fmla="*/ 1257 h 125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844" h="1257">
                    <a:moveTo>
                      <a:pt x="918" y="1257"/>
                    </a:moveTo>
                    <a:lnTo>
                      <a:pt x="906" y="1257"/>
                    </a:lnTo>
                    <a:lnTo>
                      <a:pt x="891" y="1256"/>
                    </a:lnTo>
                    <a:lnTo>
                      <a:pt x="875" y="1256"/>
                    </a:lnTo>
                    <a:lnTo>
                      <a:pt x="858" y="1256"/>
                    </a:lnTo>
                    <a:lnTo>
                      <a:pt x="840" y="1255"/>
                    </a:lnTo>
                    <a:lnTo>
                      <a:pt x="821" y="1254"/>
                    </a:lnTo>
                    <a:lnTo>
                      <a:pt x="802" y="1252"/>
                    </a:lnTo>
                    <a:lnTo>
                      <a:pt x="783" y="1250"/>
                    </a:lnTo>
                    <a:lnTo>
                      <a:pt x="764" y="1248"/>
                    </a:lnTo>
                    <a:lnTo>
                      <a:pt x="745" y="1244"/>
                    </a:lnTo>
                    <a:lnTo>
                      <a:pt x="727" y="1240"/>
                    </a:lnTo>
                    <a:lnTo>
                      <a:pt x="710" y="1234"/>
                    </a:lnTo>
                    <a:lnTo>
                      <a:pt x="695" y="1228"/>
                    </a:lnTo>
                    <a:lnTo>
                      <a:pt x="682" y="1220"/>
                    </a:lnTo>
                    <a:lnTo>
                      <a:pt x="670" y="1211"/>
                    </a:lnTo>
                    <a:lnTo>
                      <a:pt x="661" y="1201"/>
                    </a:lnTo>
                    <a:lnTo>
                      <a:pt x="659" y="1194"/>
                    </a:lnTo>
                    <a:lnTo>
                      <a:pt x="657" y="1189"/>
                    </a:lnTo>
                    <a:lnTo>
                      <a:pt x="654" y="1185"/>
                    </a:lnTo>
                    <a:lnTo>
                      <a:pt x="650" y="1183"/>
                    </a:lnTo>
                    <a:lnTo>
                      <a:pt x="646" y="1182"/>
                    </a:lnTo>
                    <a:lnTo>
                      <a:pt x="641" y="1181"/>
                    </a:lnTo>
                    <a:lnTo>
                      <a:pt x="635" y="1181"/>
                    </a:lnTo>
                    <a:lnTo>
                      <a:pt x="629" y="1180"/>
                    </a:lnTo>
                    <a:lnTo>
                      <a:pt x="608" y="1178"/>
                    </a:lnTo>
                    <a:lnTo>
                      <a:pt x="589" y="1177"/>
                    </a:lnTo>
                    <a:lnTo>
                      <a:pt x="569" y="1177"/>
                    </a:lnTo>
                    <a:lnTo>
                      <a:pt x="550" y="1177"/>
                    </a:lnTo>
                    <a:lnTo>
                      <a:pt x="530" y="1177"/>
                    </a:lnTo>
                    <a:lnTo>
                      <a:pt x="510" y="1178"/>
                    </a:lnTo>
                    <a:lnTo>
                      <a:pt x="491" y="1179"/>
                    </a:lnTo>
                    <a:lnTo>
                      <a:pt x="471" y="1181"/>
                    </a:lnTo>
                    <a:lnTo>
                      <a:pt x="451" y="1183"/>
                    </a:lnTo>
                    <a:lnTo>
                      <a:pt x="432" y="1185"/>
                    </a:lnTo>
                    <a:lnTo>
                      <a:pt x="412" y="1187"/>
                    </a:lnTo>
                    <a:lnTo>
                      <a:pt x="393" y="1189"/>
                    </a:lnTo>
                    <a:lnTo>
                      <a:pt x="374" y="1192"/>
                    </a:lnTo>
                    <a:lnTo>
                      <a:pt x="355" y="1194"/>
                    </a:lnTo>
                    <a:lnTo>
                      <a:pt x="336" y="1197"/>
                    </a:lnTo>
                    <a:lnTo>
                      <a:pt x="316" y="1199"/>
                    </a:lnTo>
                    <a:lnTo>
                      <a:pt x="299" y="1201"/>
                    </a:lnTo>
                    <a:lnTo>
                      <a:pt x="280" y="1203"/>
                    </a:lnTo>
                    <a:lnTo>
                      <a:pt x="259" y="1205"/>
                    </a:lnTo>
                    <a:lnTo>
                      <a:pt x="237" y="1207"/>
                    </a:lnTo>
                    <a:lnTo>
                      <a:pt x="215" y="1208"/>
                    </a:lnTo>
                    <a:lnTo>
                      <a:pt x="194" y="1207"/>
                    </a:lnTo>
                    <a:lnTo>
                      <a:pt x="175" y="1204"/>
                    </a:lnTo>
                    <a:lnTo>
                      <a:pt x="159" y="1197"/>
                    </a:lnTo>
                    <a:lnTo>
                      <a:pt x="147" y="1141"/>
                    </a:lnTo>
                    <a:lnTo>
                      <a:pt x="135" y="1085"/>
                    </a:lnTo>
                    <a:lnTo>
                      <a:pt x="121" y="1030"/>
                    </a:lnTo>
                    <a:lnTo>
                      <a:pt x="107" y="975"/>
                    </a:lnTo>
                    <a:lnTo>
                      <a:pt x="93" y="921"/>
                    </a:lnTo>
                    <a:lnTo>
                      <a:pt x="79" y="865"/>
                    </a:lnTo>
                    <a:lnTo>
                      <a:pt x="65" y="811"/>
                    </a:lnTo>
                    <a:lnTo>
                      <a:pt x="52" y="758"/>
                    </a:lnTo>
                    <a:lnTo>
                      <a:pt x="45" y="718"/>
                    </a:lnTo>
                    <a:lnTo>
                      <a:pt x="36" y="678"/>
                    </a:lnTo>
                    <a:lnTo>
                      <a:pt x="27" y="638"/>
                    </a:lnTo>
                    <a:lnTo>
                      <a:pt x="19" y="598"/>
                    </a:lnTo>
                    <a:lnTo>
                      <a:pt x="12" y="558"/>
                    </a:lnTo>
                    <a:lnTo>
                      <a:pt x="6" y="518"/>
                    </a:lnTo>
                    <a:lnTo>
                      <a:pt x="1" y="479"/>
                    </a:lnTo>
                    <a:lnTo>
                      <a:pt x="0" y="439"/>
                    </a:lnTo>
                    <a:lnTo>
                      <a:pt x="4" y="428"/>
                    </a:lnTo>
                    <a:lnTo>
                      <a:pt x="10" y="420"/>
                    </a:lnTo>
                    <a:lnTo>
                      <a:pt x="17" y="412"/>
                    </a:lnTo>
                    <a:lnTo>
                      <a:pt x="24" y="406"/>
                    </a:lnTo>
                    <a:lnTo>
                      <a:pt x="32" y="399"/>
                    </a:lnTo>
                    <a:lnTo>
                      <a:pt x="40" y="393"/>
                    </a:lnTo>
                    <a:lnTo>
                      <a:pt x="50" y="387"/>
                    </a:lnTo>
                    <a:lnTo>
                      <a:pt x="58" y="379"/>
                    </a:lnTo>
                    <a:lnTo>
                      <a:pt x="55" y="331"/>
                    </a:lnTo>
                    <a:lnTo>
                      <a:pt x="52" y="282"/>
                    </a:lnTo>
                    <a:lnTo>
                      <a:pt x="52" y="235"/>
                    </a:lnTo>
                    <a:lnTo>
                      <a:pt x="58" y="190"/>
                    </a:lnTo>
                    <a:lnTo>
                      <a:pt x="70" y="179"/>
                    </a:lnTo>
                    <a:lnTo>
                      <a:pt x="79" y="172"/>
                    </a:lnTo>
                    <a:lnTo>
                      <a:pt x="86" y="167"/>
                    </a:lnTo>
                    <a:lnTo>
                      <a:pt x="91" y="162"/>
                    </a:lnTo>
                    <a:lnTo>
                      <a:pt x="94" y="157"/>
                    </a:lnTo>
                    <a:lnTo>
                      <a:pt x="96" y="150"/>
                    </a:lnTo>
                    <a:lnTo>
                      <a:pt x="98" y="139"/>
                    </a:lnTo>
                    <a:lnTo>
                      <a:pt x="99" y="124"/>
                    </a:lnTo>
                    <a:lnTo>
                      <a:pt x="109" y="119"/>
                    </a:lnTo>
                    <a:lnTo>
                      <a:pt x="120" y="115"/>
                    </a:lnTo>
                    <a:lnTo>
                      <a:pt x="133" y="111"/>
                    </a:lnTo>
                    <a:lnTo>
                      <a:pt x="146" y="108"/>
                    </a:lnTo>
                    <a:lnTo>
                      <a:pt x="160" y="106"/>
                    </a:lnTo>
                    <a:lnTo>
                      <a:pt x="175" y="104"/>
                    </a:lnTo>
                    <a:lnTo>
                      <a:pt x="191" y="103"/>
                    </a:lnTo>
                    <a:lnTo>
                      <a:pt x="206" y="102"/>
                    </a:lnTo>
                    <a:lnTo>
                      <a:pt x="222" y="102"/>
                    </a:lnTo>
                    <a:lnTo>
                      <a:pt x="237" y="102"/>
                    </a:lnTo>
                    <a:lnTo>
                      <a:pt x="252" y="102"/>
                    </a:lnTo>
                    <a:lnTo>
                      <a:pt x="267" y="103"/>
                    </a:lnTo>
                    <a:lnTo>
                      <a:pt x="281" y="103"/>
                    </a:lnTo>
                    <a:lnTo>
                      <a:pt x="295" y="104"/>
                    </a:lnTo>
                    <a:lnTo>
                      <a:pt x="308" y="104"/>
                    </a:lnTo>
                    <a:lnTo>
                      <a:pt x="319" y="105"/>
                    </a:lnTo>
                    <a:lnTo>
                      <a:pt x="331" y="106"/>
                    </a:lnTo>
                    <a:lnTo>
                      <a:pt x="341" y="108"/>
                    </a:lnTo>
                    <a:lnTo>
                      <a:pt x="352" y="109"/>
                    </a:lnTo>
                    <a:lnTo>
                      <a:pt x="363" y="111"/>
                    </a:lnTo>
                    <a:lnTo>
                      <a:pt x="375" y="112"/>
                    </a:lnTo>
                    <a:lnTo>
                      <a:pt x="386" y="113"/>
                    </a:lnTo>
                    <a:lnTo>
                      <a:pt x="398" y="113"/>
                    </a:lnTo>
                    <a:lnTo>
                      <a:pt x="411" y="114"/>
                    </a:lnTo>
                    <a:lnTo>
                      <a:pt x="428" y="107"/>
                    </a:lnTo>
                    <a:lnTo>
                      <a:pt x="445" y="99"/>
                    </a:lnTo>
                    <a:lnTo>
                      <a:pt x="460" y="91"/>
                    </a:lnTo>
                    <a:lnTo>
                      <a:pt x="476" y="82"/>
                    </a:lnTo>
                    <a:lnTo>
                      <a:pt x="491" y="72"/>
                    </a:lnTo>
                    <a:lnTo>
                      <a:pt x="505" y="62"/>
                    </a:lnTo>
                    <a:lnTo>
                      <a:pt x="520" y="53"/>
                    </a:lnTo>
                    <a:lnTo>
                      <a:pt x="535" y="43"/>
                    </a:lnTo>
                    <a:lnTo>
                      <a:pt x="549" y="35"/>
                    </a:lnTo>
                    <a:lnTo>
                      <a:pt x="564" y="27"/>
                    </a:lnTo>
                    <a:lnTo>
                      <a:pt x="580" y="19"/>
                    </a:lnTo>
                    <a:lnTo>
                      <a:pt x="596" y="13"/>
                    </a:lnTo>
                    <a:lnTo>
                      <a:pt x="613" y="7"/>
                    </a:lnTo>
                    <a:lnTo>
                      <a:pt x="630" y="3"/>
                    </a:lnTo>
                    <a:lnTo>
                      <a:pt x="649" y="1"/>
                    </a:lnTo>
                    <a:lnTo>
                      <a:pt x="668" y="0"/>
                    </a:lnTo>
                    <a:lnTo>
                      <a:pt x="681" y="3"/>
                    </a:lnTo>
                    <a:lnTo>
                      <a:pt x="693" y="6"/>
                    </a:lnTo>
                    <a:lnTo>
                      <a:pt x="705" y="9"/>
                    </a:lnTo>
                    <a:lnTo>
                      <a:pt x="716" y="13"/>
                    </a:lnTo>
                    <a:lnTo>
                      <a:pt x="728" y="17"/>
                    </a:lnTo>
                    <a:lnTo>
                      <a:pt x="739" y="21"/>
                    </a:lnTo>
                    <a:lnTo>
                      <a:pt x="751" y="25"/>
                    </a:lnTo>
                    <a:lnTo>
                      <a:pt x="762" y="30"/>
                    </a:lnTo>
                    <a:lnTo>
                      <a:pt x="773" y="35"/>
                    </a:lnTo>
                    <a:lnTo>
                      <a:pt x="784" y="40"/>
                    </a:lnTo>
                    <a:lnTo>
                      <a:pt x="795" y="45"/>
                    </a:lnTo>
                    <a:lnTo>
                      <a:pt x="807" y="50"/>
                    </a:lnTo>
                    <a:lnTo>
                      <a:pt x="818" y="56"/>
                    </a:lnTo>
                    <a:lnTo>
                      <a:pt x="830" y="62"/>
                    </a:lnTo>
                    <a:lnTo>
                      <a:pt x="842" y="68"/>
                    </a:lnTo>
                    <a:lnTo>
                      <a:pt x="854" y="75"/>
                    </a:lnTo>
                    <a:lnTo>
                      <a:pt x="862" y="81"/>
                    </a:lnTo>
                    <a:lnTo>
                      <a:pt x="871" y="88"/>
                    </a:lnTo>
                    <a:lnTo>
                      <a:pt x="882" y="96"/>
                    </a:lnTo>
                    <a:lnTo>
                      <a:pt x="894" y="105"/>
                    </a:lnTo>
                    <a:lnTo>
                      <a:pt x="908" y="113"/>
                    </a:lnTo>
                    <a:lnTo>
                      <a:pt x="920" y="120"/>
                    </a:lnTo>
                    <a:lnTo>
                      <a:pt x="933" y="124"/>
                    </a:lnTo>
                    <a:lnTo>
                      <a:pt x="945" y="126"/>
                    </a:lnTo>
                    <a:lnTo>
                      <a:pt x="960" y="115"/>
                    </a:lnTo>
                    <a:lnTo>
                      <a:pt x="975" y="104"/>
                    </a:lnTo>
                    <a:lnTo>
                      <a:pt x="991" y="94"/>
                    </a:lnTo>
                    <a:lnTo>
                      <a:pt x="1007" y="84"/>
                    </a:lnTo>
                    <a:lnTo>
                      <a:pt x="1023" y="75"/>
                    </a:lnTo>
                    <a:lnTo>
                      <a:pt x="1040" y="66"/>
                    </a:lnTo>
                    <a:lnTo>
                      <a:pt x="1056" y="59"/>
                    </a:lnTo>
                    <a:lnTo>
                      <a:pt x="1074" y="52"/>
                    </a:lnTo>
                    <a:lnTo>
                      <a:pt x="1091" y="47"/>
                    </a:lnTo>
                    <a:lnTo>
                      <a:pt x="1109" y="41"/>
                    </a:lnTo>
                    <a:lnTo>
                      <a:pt x="1127" y="37"/>
                    </a:lnTo>
                    <a:lnTo>
                      <a:pt x="1145" y="33"/>
                    </a:lnTo>
                    <a:lnTo>
                      <a:pt x="1164" y="31"/>
                    </a:lnTo>
                    <a:lnTo>
                      <a:pt x="1184" y="29"/>
                    </a:lnTo>
                    <a:lnTo>
                      <a:pt x="1204" y="27"/>
                    </a:lnTo>
                    <a:lnTo>
                      <a:pt x="1224" y="27"/>
                    </a:lnTo>
                    <a:lnTo>
                      <a:pt x="1232" y="29"/>
                    </a:lnTo>
                    <a:lnTo>
                      <a:pt x="1241" y="31"/>
                    </a:lnTo>
                    <a:lnTo>
                      <a:pt x="1249" y="34"/>
                    </a:lnTo>
                    <a:lnTo>
                      <a:pt x="1258" y="37"/>
                    </a:lnTo>
                    <a:lnTo>
                      <a:pt x="1268" y="40"/>
                    </a:lnTo>
                    <a:lnTo>
                      <a:pt x="1277" y="43"/>
                    </a:lnTo>
                    <a:lnTo>
                      <a:pt x="1286" y="46"/>
                    </a:lnTo>
                    <a:lnTo>
                      <a:pt x="1295" y="50"/>
                    </a:lnTo>
                    <a:lnTo>
                      <a:pt x="1313" y="61"/>
                    </a:lnTo>
                    <a:lnTo>
                      <a:pt x="1330" y="74"/>
                    </a:lnTo>
                    <a:lnTo>
                      <a:pt x="1348" y="87"/>
                    </a:lnTo>
                    <a:lnTo>
                      <a:pt x="1367" y="100"/>
                    </a:lnTo>
                    <a:lnTo>
                      <a:pt x="1385" y="112"/>
                    </a:lnTo>
                    <a:lnTo>
                      <a:pt x="1404" y="124"/>
                    </a:lnTo>
                    <a:lnTo>
                      <a:pt x="1424" y="134"/>
                    </a:lnTo>
                    <a:lnTo>
                      <a:pt x="1444" y="142"/>
                    </a:lnTo>
                    <a:lnTo>
                      <a:pt x="1455" y="141"/>
                    </a:lnTo>
                    <a:lnTo>
                      <a:pt x="1465" y="141"/>
                    </a:lnTo>
                    <a:lnTo>
                      <a:pt x="1477" y="139"/>
                    </a:lnTo>
                    <a:lnTo>
                      <a:pt x="1487" y="138"/>
                    </a:lnTo>
                    <a:lnTo>
                      <a:pt x="1498" y="136"/>
                    </a:lnTo>
                    <a:lnTo>
                      <a:pt x="1509" y="134"/>
                    </a:lnTo>
                    <a:lnTo>
                      <a:pt x="1519" y="132"/>
                    </a:lnTo>
                    <a:lnTo>
                      <a:pt x="1530" y="130"/>
                    </a:lnTo>
                    <a:lnTo>
                      <a:pt x="1540" y="128"/>
                    </a:lnTo>
                    <a:lnTo>
                      <a:pt x="1551" y="125"/>
                    </a:lnTo>
                    <a:lnTo>
                      <a:pt x="1561" y="123"/>
                    </a:lnTo>
                    <a:lnTo>
                      <a:pt x="1572" y="120"/>
                    </a:lnTo>
                    <a:lnTo>
                      <a:pt x="1583" y="118"/>
                    </a:lnTo>
                    <a:lnTo>
                      <a:pt x="1593" y="115"/>
                    </a:lnTo>
                    <a:lnTo>
                      <a:pt x="1604" y="113"/>
                    </a:lnTo>
                    <a:lnTo>
                      <a:pt x="1615" y="111"/>
                    </a:lnTo>
                    <a:lnTo>
                      <a:pt x="1625" y="110"/>
                    </a:lnTo>
                    <a:lnTo>
                      <a:pt x="1635" y="110"/>
                    </a:lnTo>
                    <a:lnTo>
                      <a:pt x="1645" y="109"/>
                    </a:lnTo>
                    <a:lnTo>
                      <a:pt x="1656" y="109"/>
                    </a:lnTo>
                    <a:lnTo>
                      <a:pt x="1666" y="109"/>
                    </a:lnTo>
                    <a:lnTo>
                      <a:pt x="1676" y="109"/>
                    </a:lnTo>
                    <a:lnTo>
                      <a:pt x="1686" y="109"/>
                    </a:lnTo>
                    <a:lnTo>
                      <a:pt x="1697" y="109"/>
                    </a:lnTo>
                    <a:lnTo>
                      <a:pt x="1707" y="110"/>
                    </a:lnTo>
                    <a:lnTo>
                      <a:pt x="1717" y="110"/>
                    </a:lnTo>
                    <a:lnTo>
                      <a:pt x="1728" y="111"/>
                    </a:lnTo>
                    <a:lnTo>
                      <a:pt x="1738" y="111"/>
                    </a:lnTo>
                    <a:lnTo>
                      <a:pt x="1749" y="112"/>
                    </a:lnTo>
                    <a:lnTo>
                      <a:pt x="1760" y="113"/>
                    </a:lnTo>
                    <a:lnTo>
                      <a:pt x="1771" y="114"/>
                    </a:lnTo>
                    <a:lnTo>
                      <a:pt x="1782" y="115"/>
                    </a:lnTo>
                    <a:lnTo>
                      <a:pt x="1785" y="127"/>
                    </a:lnTo>
                    <a:lnTo>
                      <a:pt x="1784" y="142"/>
                    </a:lnTo>
                    <a:lnTo>
                      <a:pt x="1784" y="159"/>
                    </a:lnTo>
                    <a:lnTo>
                      <a:pt x="1791" y="175"/>
                    </a:lnTo>
                    <a:lnTo>
                      <a:pt x="1798" y="179"/>
                    </a:lnTo>
                    <a:lnTo>
                      <a:pt x="1805" y="183"/>
                    </a:lnTo>
                    <a:lnTo>
                      <a:pt x="1812" y="187"/>
                    </a:lnTo>
                    <a:lnTo>
                      <a:pt x="1818" y="192"/>
                    </a:lnTo>
                    <a:lnTo>
                      <a:pt x="1824" y="197"/>
                    </a:lnTo>
                    <a:lnTo>
                      <a:pt x="1828" y="204"/>
                    </a:lnTo>
                    <a:lnTo>
                      <a:pt x="1831" y="212"/>
                    </a:lnTo>
                    <a:lnTo>
                      <a:pt x="1832" y="222"/>
                    </a:lnTo>
                    <a:lnTo>
                      <a:pt x="1823" y="244"/>
                    </a:lnTo>
                    <a:lnTo>
                      <a:pt x="1815" y="267"/>
                    </a:lnTo>
                    <a:lnTo>
                      <a:pt x="1808" y="289"/>
                    </a:lnTo>
                    <a:lnTo>
                      <a:pt x="1803" y="312"/>
                    </a:lnTo>
                    <a:lnTo>
                      <a:pt x="1798" y="336"/>
                    </a:lnTo>
                    <a:lnTo>
                      <a:pt x="1794" y="361"/>
                    </a:lnTo>
                    <a:lnTo>
                      <a:pt x="1792" y="385"/>
                    </a:lnTo>
                    <a:lnTo>
                      <a:pt x="1791" y="410"/>
                    </a:lnTo>
                    <a:lnTo>
                      <a:pt x="1792" y="412"/>
                    </a:lnTo>
                    <a:lnTo>
                      <a:pt x="1793" y="415"/>
                    </a:lnTo>
                    <a:lnTo>
                      <a:pt x="1793" y="418"/>
                    </a:lnTo>
                    <a:lnTo>
                      <a:pt x="1794" y="420"/>
                    </a:lnTo>
                    <a:lnTo>
                      <a:pt x="1815" y="438"/>
                    </a:lnTo>
                    <a:lnTo>
                      <a:pt x="1830" y="454"/>
                    </a:lnTo>
                    <a:lnTo>
                      <a:pt x="1839" y="469"/>
                    </a:lnTo>
                    <a:lnTo>
                      <a:pt x="1844" y="484"/>
                    </a:lnTo>
                    <a:lnTo>
                      <a:pt x="1843" y="501"/>
                    </a:lnTo>
                    <a:lnTo>
                      <a:pt x="1838" y="519"/>
                    </a:lnTo>
                    <a:lnTo>
                      <a:pt x="1829" y="540"/>
                    </a:lnTo>
                    <a:lnTo>
                      <a:pt x="1816" y="565"/>
                    </a:lnTo>
                    <a:lnTo>
                      <a:pt x="1799" y="604"/>
                    </a:lnTo>
                    <a:lnTo>
                      <a:pt x="1782" y="645"/>
                    </a:lnTo>
                    <a:lnTo>
                      <a:pt x="1766" y="685"/>
                    </a:lnTo>
                    <a:lnTo>
                      <a:pt x="1749" y="725"/>
                    </a:lnTo>
                    <a:lnTo>
                      <a:pt x="1734" y="766"/>
                    </a:lnTo>
                    <a:lnTo>
                      <a:pt x="1719" y="806"/>
                    </a:lnTo>
                    <a:lnTo>
                      <a:pt x="1705" y="847"/>
                    </a:lnTo>
                    <a:lnTo>
                      <a:pt x="1691" y="888"/>
                    </a:lnTo>
                    <a:lnTo>
                      <a:pt x="1677" y="930"/>
                    </a:lnTo>
                    <a:lnTo>
                      <a:pt x="1663" y="972"/>
                    </a:lnTo>
                    <a:lnTo>
                      <a:pt x="1650" y="1013"/>
                    </a:lnTo>
                    <a:lnTo>
                      <a:pt x="1637" y="1055"/>
                    </a:lnTo>
                    <a:lnTo>
                      <a:pt x="1625" y="1097"/>
                    </a:lnTo>
                    <a:lnTo>
                      <a:pt x="1612" y="1138"/>
                    </a:lnTo>
                    <a:lnTo>
                      <a:pt x="1600" y="1181"/>
                    </a:lnTo>
                    <a:lnTo>
                      <a:pt x="1588" y="1223"/>
                    </a:lnTo>
                    <a:lnTo>
                      <a:pt x="1583" y="1230"/>
                    </a:lnTo>
                    <a:lnTo>
                      <a:pt x="1577" y="1235"/>
                    </a:lnTo>
                    <a:lnTo>
                      <a:pt x="1571" y="1239"/>
                    </a:lnTo>
                    <a:lnTo>
                      <a:pt x="1565" y="1241"/>
                    </a:lnTo>
                    <a:lnTo>
                      <a:pt x="1558" y="1242"/>
                    </a:lnTo>
                    <a:lnTo>
                      <a:pt x="1551" y="1243"/>
                    </a:lnTo>
                    <a:lnTo>
                      <a:pt x="1543" y="1243"/>
                    </a:lnTo>
                    <a:lnTo>
                      <a:pt x="1535" y="1243"/>
                    </a:lnTo>
                    <a:lnTo>
                      <a:pt x="1507" y="1238"/>
                    </a:lnTo>
                    <a:lnTo>
                      <a:pt x="1478" y="1233"/>
                    </a:lnTo>
                    <a:lnTo>
                      <a:pt x="1449" y="1228"/>
                    </a:lnTo>
                    <a:lnTo>
                      <a:pt x="1421" y="1223"/>
                    </a:lnTo>
                    <a:lnTo>
                      <a:pt x="1392" y="1218"/>
                    </a:lnTo>
                    <a:lnTo>
                      <a:pt x="1364" y="1214"/>
                    </a:lnTo>
                    <a:lnTo>
                      <a:pt x="1336" y="1210"/>
                    </a:lnTo>
                    <a:lnTo>
                      <a:pt x="1308" y="1206"/>
                    </a:lnTo>
                    <a:lnTo>
                      <a:pt x="1280" y="1203"/>
                    </a:lnTo>
                    <a:lnTo>
                      <a:pt x="1252" y="1200"/>
                    </a:lnTo>
                    <a:lnTo>
                      <a:pt x="1224" y="1198"/>
                    </a:lnTo>
                    <a:lnTo>
                      <a:pt x="1196" y="1196"/>
                    </a:lnTo>
                    <a:lnTo>
                      <a:pt x="1167" y="1195"/>
                    </a:lnTo>
                    <a:lnTo>
                      <a:pt x="1138" y="1195"/>
                    </a:lnTo>
                    <a:lnTo>
                      <a:pt x="1110" y="1196"/>
                    </a:lnTo>
                    <a:lnTo>
                      <a:pt x="1082" y="1197"/>
                    </a:lnTo>
                    <a:lnTo>
                      <a:pt x="1075" y="1203"/>
                    </a:lnTo>
                    <a:lnTo>
                      <a:pt x="1070" y="1208"/>
                    </a:lnTo>
                    <a:lnTo>
                      <a:pt x="1066" y="1214"/>
                    </a:lnTo>
                    <a:lnTo>
                      <a:pt x="1062" y="1222"/>
                    </a:lnTo>
                    <a:lnTo>
                      <a:pt x="1046" y="1231"/>
                    </a:lnTo>
                    <a:lnTo>
                      <a:pt x="1029" y="1238"/>
                    </a:lnTo>
                    <a:lnTo>
                      <a:pt x="1011" y="1243"/>
                    </a:lnTo>
                    <a:lnTo>
                      <a:pt x="992" y="1248"/>
                    </a:lnTo>
                    <a:lnTo>
                      <a:pt x="972" y="1251"/>
                    </a:lnTo>
                    <a:lnTo>
                      <a:pt x="953" y="1253"/>
                    </a:lnTo>
                    <a:lnTo>
                      <a:pt x="935" y="1255"/>
                    </a:lnTo>
                    <a:lnTo>
                      <a:pt x="918" y="12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1397" y="1055"/>
                <a:ext cx="3758" cy="2624"/>
              </a:xfrm>
              <a:custGeom>
                <a:avLst/>
                <a:gdLst>
                  <a:gd name="T0" fmla="*/ 29398 w 1799"/>
                  <a:gd name="T1" fmla="*/ 57167 h 1212"/>
                  <a:gd name="T2" fmla="*/ 26561 w 1799"/>
                  <a:gd name="T3" fmla="*/ 55559 h 1212"/>
                  <a:gd name="T4" fmla="*/ 24585 w 1799"/>
                  <a:gd name="T5" fmla="*/ 54424 h 1212"/>
                  <a:gd name="T6" fmla="*/ 20317 w 1799"/>
                  <a:gd name="T7" fmla="*/ 54180 h 1212"/>
                  <a:gd name="T8" fmla="*/ 16145 w 1799"/>
                  <a:gd name="T9" fmla="*/ 54312 h 1212"/>
                  <a:gd name="T10" fmla="*/ 12053 w 1799"/>
                  <a:gd name="T11" fmla="*/ 54747 h 1212"/>
                  <a:gd name="T12" fmla="*/ 8623 w 1799"/>
                  <a:gd name="T13" fmla="*/ 55277 h 1212"/>
                  <a:gd name="T14" fmla="*/ 6536 w 1799"/>
                  <a:gd name="T15" fmla="*/ 54424 h 1212"/>
                  <a:gd name="T16" fmla="*/ 5960 w 1799"/>
                  <a:gd name="T17" fmla="*/ 52183 h 1212"/>
                  <a:gd name="T18" fmla="*/ 3290 w 1799"/>
                  <a:gd name="T19" fmla="*/ 39678 h 1212"/>
                  <a:gd name="T20" fmla="*/ 1274 w 1799"/>
                  <a:gd name="T21" fmla="*/ 29249 h 1212"/>
                  <a:gd name="T22" fmla="*/ 117 w 1799"/>
                  <a:gd name="T23" fmla="*/ 21444 h 1212"/>
                  <a:gd name="T24" fmla="*/ 877 w 1799"/>
                  <a:gd name="T25" fmla="*/ 18459 h 1212"/>
                  <a:gd name="T26" fmla="*/ 2377 w 1799"/>
                  <a:gd name="T27" fmla="*/ 15800 h 1212"/>
                  <a:gd name="T28" fmla="*/ 2553 w 1799"/>
                  <a:gd name="T29" fmla="*/ 8127 h 1212"/>
                  <a:gd name="T30" fmla="*/ 3547 w 1799"/>
                  <a:gd name="T31" fmla="*/ 7378 h 1212"/>
                  <a:gd name="T32" fmla="*/ 4092 w 1799"/>
                  <a:gd name="T33" fmla="*/ 5512 h 1212"/>
                  <a:gd name="T34" fmla="*/ 7750 w 1799"/>
                  <a:gd name="T35" fmla="*/ 4486 h 1212"/>
                  <a:gd name="T36" fmla="*/ 10775 w 1799"/>
                  <a:gd name="T37" fmla="*/ 4527 h 1212"/>
                  <a:gd name="T38" fmla="*/ 12851 w 1799"/>
                  <a:gd name="T39" fmla="*/ 4772 h 1212"/>
                  <a:gd name="T40" fmla="*/ 14915 w 1799"/>
                  <a:gd name="T41" fmla="*/ 4941 h 1212"/>
                  <a:gd name="T42" fmla="*/ 17027 w 1799"/>
                  <a:gd name="T43" fmla="*/ 4809 h 1212"/>
                  <a:gd name="T44" fmla="*/ 19179 w 1799"/>
                  <a:gd name="T45" fmla="*/ 3432 h 1212"/>
                  <a:gd name="T46" fmla="*/ 21330 w 1799"/>
                  <a:gd name="T47" fmla="*/ 1758 h 1212"/>
                  <a:gd name="T48" fmla="*/ 23555 w 1799"/>
                  <a:gd name="T49" fmla="*/ 375 h 1212"/>
                  <a:gd name="T50" fmla="*/ 26845 w 1799"/>
                  <a:gd name="T51" fmla="*/ 89 h 1212"/>
                  <a:gd name="T52" fmla="*/ 29951 w 1799"/>
                  <a:gd name="T53" fmla="*/ 1280 h 1212"/>
                  <a:gd name="T54" fmla="*/ 32980 w 1799"/>
                  <a:gd name="T55" fmla="*/ 3226 h 1212"/>
                  <a:gd name="T56" fmla="*/ 36045 w 1799"/>
                  <a:gd name="T57" fmla="*/ 5601 h 1212"/>
                  <a:gd name="T58" fmla="*/ 36423 w 1799"/>
                  <a:gd name="T59" fmla="*/ 5999 h 1212"/>
                  <a:gd name="T60" fmla="*/ 37544 w 1799"/>
                  <a:gd name="T61" fmla="*/ 5278 h 1212"/>
                  <a:gd name="T62" fmla="*/ 39936 w 1799"/>
                  <a:gd name="T63" fmla="*/ 3561 h 1212"/>
                  <a:gd name="T64" fmla="*/ 43836 w 1799"/>
                  <a:gd name="T65" fmla="*/ 1806 h 1212"/>
                  <a:gd name="T66" fmla="*/ 47454 w 1799"/>
                  <a:gd name="T67" fmla="*/ 1186 h 1212"/>
                  <a:gd name="T68" fmla="*/ 51146 w 1799"/>
                  <a:gd name="T69" fmla="*/ 2377 h 1212"/>
                  <a:gd name="T70" fmla="*/ 54647 w 1799"/>
                  <a:gd name="T71" fmla="*/ 5034 h 1212"/>
                  <a:gd name="T72" fmla="*/ 58037 w 1799"/>
                  <a:gd name="T73" fmla="*/ 6333 h 1212"/>
                  <a:gd name="T74" fmla="*/ 61584 w 1799"/>
                  <a:gd name="T75" fmla="*/ 5512 h 1212"/>
                  <a:gd name="T76" fmla="*/ 65158 w 1799"/>
                  <a:gd name="T77" fmla="*/ 4982 h 1212"/>
                  <a:gd name="T78" fmla="*/ 68776 w 1799"/>
                  <a:gd name="T79" fmla="*/ 5034 h 1212"/>
                  <a:gd name="T80" fmla="*/ 69614 w 1799"/>
                  <a:gd name="T81" fmla="*/ 7604 h 1212"/>
                  <a:gd name="T82" fmla="*/ 70683 w 1799"/>
                  <a:gd name="T83" fmla="*/ 8283 h 1212"/>
                  <a:gd name="T84" fmla="*/ 70928 w 1799"/>
                  <a:gd name="T85" fmla="*/ 11752 h 1212"/>
                  <a:gd name="T86" fmla="*/ 70015 w 1799"/>
                  <a:gd name="T87" fmla="*/ 17517 h 1212"/>
                  <a:gd name="T88" fmla="*/ 71237 w 1799"/>
                  <a:gd name="T89" fmla="*/ 20689 h 1212"/>
                  <a:gd name="T90" fmla="*/ 70836 w 1799"/>
                  <a:gd name="T91" fmla="*/ 24688 h 1212"/>
                  <a:gd name="T92" fmla="*/ 67619 w 1799"/>
                  <a:gd name="T93" fmla="*/ 33926 h 1212"/>
                  <a:gd name="T94" fmla="*/ 66115 w 1799"/>
                  <a:gd name="T95" fmla="*/ 38955 h 1212"/>
                  <a:gd name="T96" fmla="*/ 64245 w 1799"/>
                  <a:gd name="T97" fmla="*/ 46427 h 1212"/>
                  <a:gd name="T98" fmla="*/ 62357 w 1799"/>
                  <a:gd name="T99" fmla="*/ 53519 h 1212"/>
                  <a:gd name="T100" fmla="*/ 61584 w 1799"/>
                  <a:gd name="T101" fmla="*/ 56089 h 1212"/>
                  <a:gd name="T102" fmla="*/ 60414 w 1799"/>
                  <a:gd name="T103" fmla="*/ 56879 h 1212"/>
                  <a:gd name="T104" fmla="*/ 58077 w 1799"/>
                  <a:gd name="T105" fmla="*/ 56665 h 1212"/>
                  <a:gd name="T106" fmla="*/ 55850 w 1799"/>
                  <a:gd name="T107" fmla="*/ 56182 h 1212"/>
                  <a:gd name="T108" fmla="*/ 53698 w 1799"/>
                  <a:gd name="T109" fmla="*/ 55652 h 1212"/>
                  <a:gd name="T110" fmla="*/ 50671 w 1799"/>
                  <a:gd name="T111" fmla="*/ 55236 h 1212"/>
                  <a:gd name="T112" fmla="*/ 47018 w 1799"/>
                  <a:gd name="T113" fmla="*/ 54879 h 1212"/>
                  <a:gd name="T114" fmla="*/ 43318 w 1799"/>
                  <a:gd name="T115" fmla="*/ 54842 h 1212"/>
                  <a:gd name="T116" fmla="*/ 40809 w 1799"/>
                  <a:gd name="T117" fmla="*/ 55559 h 1212"/>
                  <a:gd name="T118" fmla="*/ 39416 w 1799"/>
                  <a:gd name="T119" fmla="*/ 56879 h 1212"/>
                  <a:gd name="T120" fmla="*/ 37035 w 1799"/>
                  <a:gd name="T121" fmla="*/ 57405 h 1212"/>
                  <a:gd name="T122" fmla="*/ 34555 w 1799"/>
                  <a:gd name="T123" fmla="*/ 57559 h 1212"/>
                  <a:gd name="T124" fmla="*/ 32807 w 1799"/>
                  <a:gd name="T125" fmla="*/ 57650 h 121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99"/>
                  <a:gd name="T190" fmla="*/ 0 h 1212"/>
                  <a:gd name="T191" fmla="*/ 1799 w 1799"/>
                  <a:gd name="T192" fmla="*/ 1212 h 121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99" h="1212">
                    <a:moveTo>
                      <a:pt x="813" y="1212"/>
                    </a:moveTo>
                    <a:lnTo>
                      <a:pt x="795" y="1210"/>
                    </a:lnTo>
                    <a:lnTo>
                      <a:pt x="776" y="1207"/>
                    </a:lnTo>
                    <a:lnTo>
                      <a:pt x="757" y="1205"/>
                    </a:lnTo>
                    <a:lnTo>
                      <a:pt x="739" y="1202"/>
                    </a:lnTo>
                    <a:lnTo>
                      <a:pt x="720" y="1198"/>
                    </a:lnTo>
                    <a:lnTo>
                      <a:pt x="703" y="1192"/>
                    </a:lnTo>
                    <a:lnTo>
                      <a:pt x="687" y="1185"/>
                    </a:lnTo>
                    <a:lnTo>
                      <a:pt x="673" y="1176"/>
                    </a:lnTo>
                    <a:lnTo>
                      <a:pt x="668" y="1168"/>
                    </a:lnTo>
                    <a:lnTo>
                      <a:pt x="665" y="1161"/>
                    </a:lnTo>
                    <a:lnTo>
                      <a:pt x="663" y="1155"/>
                    </a:lnTo>
                    <a:lnTo>
                      <a:pt x="661" y="1148"/>
                    </a:lnTo>
                    <a:lnTo>
                      <a:pt x="639" y="1146"/>
                    </a:lnTo>
                    <a:lnTo>
                      <a:pt x="618" y="1144"/>
                    </a:lnTo>
                    <a:lnTo>
                      <a:pt x="595" y="1142"/>
                    </a:lnTo>
                    <a:lnTo>
                      <a:pt x="574" y="1141"/>
                    </a:lnTo>
                    <a:lnTo>
                      <a:pt x="553" y="1140"/>
                    </a:lnTo>
                    <a:lnTo>
                      <a:pt x="532" y="1140"/>
                    </a:lnTo>
                    <a:lnTo>
                      <a:pt x="511" y="1139"/>
                    </a:lnTo>
                    <a:lnTo>
                      <a:pt x="490" y="1139"/>
                    </a:lnTo>
                    <a:lnTo>
                      <a:pt x="469" y="1139"/>
                    </a:lnTo>
                    <a:lnTo>
                      <a:pt x="448" y="1140"/>
                    </a:lnTo>
                    <a:lnTo>
                      <a:pt x="427" y="1141"/>
                    </a:lnTo>
                    <a:lnTo>
                      <a:pt x="406" y="1142"/>
                    </a:lnTo>
                    <a:lnTo>
                      <a:pt x="385" y="1144"/>
                    </a:lnTo>
                    <a:lnTo>
                      <a:pt x="364" y="1145"/>
                    </a:lnTo>
                    <a:lnTo>
                      <a:pt x="342" y="1147"/>
                    </a:lnTo>
                    <a:lnTo>
                      <a:pt x="321" y="1149"/>
                    </a:lnTo>
                    <a:lnTo>
                      <a:pt x="303" y="1151"/>
                    </a:lnTo>
                    <a:lnTo>
                      <a:pt x="286" y="1154"/>
                    </a:lnTo>
                    <a:lnTo>
                      <a:pt x="269" y="1156"/>
                    </a:lnTo>
                    <a:lnTo>
                      <a:pt x="251" y="1158"/>
                    </a:lnTo>
                    <a:lnTo>
                      <a:pt x="234" y="1160"/>
                    </a:lnTo>
                    <a:lnTo>
                      <a:pt x="217" y="1162"/>
                    </a:lnTo>
                    <a:lnTo>
                      <a:pt x="200" y="1163"/>
                    </a:lnTo>
                    <a:lnTo>
                      <a:pt x="184" y="1163"/>
                    </a:lnTo>
                    <a:lnTo>
                      <a:pt x="176" y="1159"/>
                    </a:lnTo>
                    <a:lnTo>
                      <a:pt x="169" y="1152"/>
                    </a:lnTo>
                    <a:lnTo>
                      <a:pt x="164" y="1144"/>
                    </a:lnTo>
                    <a:lnTo>
                      <a:pt x="160" y="1133"/>
                    </a:lnTo>
                    <a:lnTo>
                      <a:pt x="156" y="1123"/>
                    </a:lnTo>
                    <a:lnTo>
                      <a:pt x="154" y="1114"/>
                    </a:lnTo>
                    <a:lnTo>
                      <a:pt x="152" y="1105"/>
                    </a:lnTo>
                    <a:lnTo>
                      <a:pt x="150" y="1097"/>
                    </a:lnTo>
                    <a:lnTo>
                      <a:pt x="137" y="1044"/>
                    </a:lnTo>
                    <a:lnTo>
                      <a:pt x="124" y="992"/>
                    </a:lnTo>
                    <a:lnTo>
                      <a:pt x="110" y="939"/>
                    </a:lnTo>
                    <a:lnTo>
                      <a:pt x="97" y="887"/>
                    </a:lnTo>
                    <a:lnTo>
                      <a:pt x="83" y="834"/>
                    </a:lnTo>
                    <a:lnTo>
                      <a:pt x="70" y="783"/>
                    </a:lnTo>
                    <a:lnTo>
                      <a:pt x="57" y="731"/>
                    </a:lnTo>
                    <a:lnTo>
                      <a:pt x="45" y="680"/>
                    </a:lnTo>
                    <a:lnTo>
                      <a:pt x="39" y="648"/>
                    </a:lnTo>
                    <a:lnTo>
                      <a:pt x="32" y="615"/>
                    </a:lnTo>
                    <a:lnTo>
                      <a:pt x="25" y="581"/>
                    </a:lnTo>
                    <a:lnTo>
                      <a:pt x="19" y="548"/>
                    </a:lnTo>
                    <a:lnTo>
                      <a:pt x="13" y="516"/>
                    </a:lnTo>
                    <a:lnTo>
                      <a:pt x="8" y="483"/>
                    </a:lnTo>
                    <a:lnTo>
                      <a:pt x="3" y="451"/>
                    </a:lnTo>
                    <a:lnTo>
                      <a:pt x="0" y="420"/>
                    </a:lnTo>
                    <a:lnTo>
                      <a:pt x="4" y="408"/>
                    </a:lnTo>
                    <a:lnTo>
                      <a:pt x="9" y="399"/>
                    </a:lnTo>
                    <a:lnTo>
                      <a:pt x="15" y="393"/>
                    </a:lnTo>
                    <a:lnTo>
                      <a:pt x="22" y="388"/>
                    </a:lnTo>
                    <a:lnTo>
                      <a:pt x="31" y="384"/>
                    </a:lnTo>
                    <a:lnTo>
                      <a:pt x="40" y="380"/>
                    </a:lnTo>
                    <a:lnTo>
                      <a:pt x="49" y="375"/>
                    </a:lnTo>
                    <a:lnTo>
                      <a:pt x="59" y="368"/>
                    </a:lnTo>
                    <a:lnTo>
                      <a:pt x="60" y="332"/>
                    </a:lnTo>
                    <a:lnTo>
                      <a:pt x="61" y="299"/>
                    </a:lnTo>
                    <a:lnTo>
                      <a:pt x="60" y="253"/>
                    </a:lnTo>
                    <a:lnTo>
                      <a:pt x="59" y="175"/>
                    </a:lnTo>
                    <a:lnTo>
                      <a:pt x="62" y="173"/>
                    </a:lnTo>
                    <a:lnTo>
                      <a:pt x="64" y="171"/>
                    </a:lnTo>
                    <a:lnTo>
                      <a:pt x="67" y="169"/>
                    </a:lnTo>
                    <a:lnTo>
                      <a:pt x="70" y="166"/>
                    </a:lnTo>
                    <a:lnTo>
                      <a:pt x="75" y="163"/>
                    </a:lnTo>
                    <a:lnTo>
                      <a:pt x="81" y="160"/>
                    </a:lnTo>
                    <a:lnTo>
                      <a:pt x="89" y="155"/>
                    </a:lnTo>
                    <a:lnTo>
                      <a:pt x="100" y="148"/>
                    </a:lnTo>
                    <a:lnTo>
                      <a:pt x="101" y="140"/>
                    </a:lnTo>
                    <a:lnTo>
                      <a:pt x="102" y="132"/>
                    </a:lnTo>
                    <a:lnTo>
                      <a:pt x="102" y="124"/>
                    </a:lnTo>
                    <a:lnTo>
                      <a:pt x="103" y="116"/>
                    </a:lnTo>
                    <a:lnTo>
                      <a:pt x="117" y="108"/>
                    </a:lnTo>
                    <a:lnTo>
                      <a:pt x="135" y="102"/>
                    </a:lnTo>
                    <a:lnTo>
                      <a:pt x="154" y="98"/>
                    </a:lnTo>
                    <a:lnTo>
                      <a:pt x="174" y="95"/>
                    </a:lnTo>
                    <a:lnTo>
                      <a:pt x="195" y="94"/>
                    </a:lnTo>
                    <a:lnTo>
                      <a:pt x="215" y="94"/>
                    </a:lnTo>
                    <a:lnTo>
                      <a:pt x="235" y="94"/>
                    </a:lnTo>
                    <a:lnTo>
                      <a:pt x="252" y="94"/>
                    </a:lnTo>
                    <a:lnTo>
                      <a:pt x="262" y="95"/>
                    </a:lnTo>
                    <a:lnTo>
                      <a:pt x="271" y="95"/>
                    </a:lnTo>
                    <a:lnTo>
                      <a:pt x="281" y="96"/>
                    </a:lnTo>
                    <a:lnTo>
                      <a:pt x="291" y="97"/>
                    </a:lnTo>
                    <a:lnTo>
                      <a:pt x="301" y="98"/>
                    </a:lnTo>
                    <a:lnTo>
                      <a:pt x="313" y="99"/>
                    </a:lnTo>
                    <a:lnTo>
                      <a:pt x="323" y="100"/>
                    </a:lnTo>
                    <a:lnTo>
                      <a:pt x="333" y="101"/>
                    </a:lnTo>
                    <a:lnTo>
                      <a:pt x="344" y="101"/>
                    </a:lnTo>
                    <a:lnTo>
                      <a:pt x="354" y="102"/>
                    </a:lnTo>
                    <a:lnTo>
                      <a:pt x="364" y="103"/>
                    </a:lnTo>
                    <a:lnTo>
                      <a:pt x="375" y="104"/>
                    </a:lnTo>
                    <a:lnTo>
                      <a:pt x="385" y="104"/>
                    </a:lnTo>
                    <a:lnTo>
                      <a:pt x="396" y="105"/>
                    </a:lnTo>
                    <a:lnTo>
                      <a:pt x="406" y="105"/>
                    </a:lnTo>
                    <a:lnTo>
                      <a:pt x="417" y="105"/>
                    </a:lnTo>
                    <a:lnTo>
                      <a:pt x="428" y="101"/>
                    </a:lnTo>
                    <a:lnTo>
                      <a:pt x="438" y="96"/>
                    </a:lnTo>
                    <a:lnTo>
                      <a:pt x="449" y="91"/>
                    </a:lnTo>
                    <a:lnTo>
                      <a:pt x="460" y="85"/>
                    </a:lnTo>
                    <a:lnTo>
                      <a:pt x="471" y="79"/>
                    </a:lnTo>
                    <a:lnTo>
                      <a:pt x="482" y="72"/>
                    </a:lnTo>
                    <a:lnTo>
                      <a:pt x="492" y="66"/>
                    </a:lnTo>
                    <a:lnTo>
                      <a:pt x="503" y="59"/>
                    </a:lnTo>
                    <a:lnTo>
                      <a:pt x="514" y="52"/>
                    </a:lnTo>
                    <a:lnTo>
                      <a:pt x="525" y="44"/>
                    </a:lnTo>
                    <a:lnTo>
                      <a:pt x="536" y="37"/>
                    </a:lnTo>
                    <a:lnTo>
                      <a:pt x="547" y="31"/>
                    </a:lnTo>
                    <a:lnTo>
                      <a:pt x="558" y="24"/>
                    </a:lnTo>
                    <a:lnTo>
                      <a:pt x="570" y="18"/>
                    </a:lnTo>
                    <a:lnTo>
                      <a:pt x="581" y="13"/>
                    </a:lnTo>
                    <a:lnTo>
                      <a:pt x="592" y="8"/>
                    </a:lnTo>
                    <a:lnTo>
                      <a:pt x="610" y="4"/>
                    </a:lnTo>
                    <a:lnTo>
                      <a:pt x="627" y="1"/>
                    </a:lnTo>
                    <a:lnTo>
                      <a:pt x="643" y="0"/>
                    </a:lnTo>
                    <a:lnTo>
                      <a:pt x="659" y="0"/>
                    </a:lnTo>
                    <a:lnTo>
                      <a:pt x="675" y="2"/>
                    </a:lnTo>
                    <a:lnTo>
                      <a:pt x="691" y="5"/>
                    </a:lnTo>
                    <a:lnTo>
                      <a:pt x="707" y="9"/>
                    </a:lnTo>
                    <a:lnTo>
                      <a:pt x="722" y="14"/>
                    </a:lnTo>
                    <a:lnTo>
                      <a:pt x="737" y="20"/>
                    </a:lnTo>
                    <a:lnTo>
                      <a:pt x="753" y="27"/>
                    </a:lnTo>
                    <a:lnTo>
                      <a:pt x="768" y="34"/>
                    </a:lnTo>
                    <a:lnTo>
                      <a:pt x="783" y="42"/>
                    </a:lnTo>
                    <a:lnTo>
                      <a:pt x="798" y="51"/>
                    </a:lnTo>
                    <a:lnTo>
                      <a:pt x="814" y="60"/>
                    </a:lnTo>
                    <a:lnTo>
                      <a:pt x="829" y="68"/>
                    </a:lnTo>
                    <a:lnTo>
                      <a:pt x="845" y="77"/>
                    </a:lnTo>
                    <a:lnTo>
                      <a:pt x="867" y="93"/>
                    </a:lnTo>
                    <a:lnTo>
                      <a:pt x="885" y="104"/>
                    </a:lnTo>
                    <a:lnTo>
                      <a:pt x="897" y="113"/>
                    </a:lnTo>
                    <a:lnTo>
                      <a:pt x="906" y="118"/>
                    </a:lnTo>
                    <a:lnTo>
                      <a:pt x="911" y="122"/>
                    </a:lnTo>
                    <a:lnTo>
                      <a:pt x="913" y="124"/>
                    </a:lnTo>
                    <a:lnTo>
                      <a:pt x="915" y="125"/>
                    </a:lnTo>
                    <a:lnTo>
                      <a:pt x="915" y="126"/>
                    </a:lnTo>
                    <a:lnTo>
                      <a:pt x="916" y="126"/>
                    </a:lnTo>
                    <a:lnTo>
                      <a:pt x="918" y="126"/>
                    </a:lnTo>
                    <a:lnTo>
                      <a:pt x="919" y="127"/>
                    </a:lnTo>
                    <a:lnTo>
                      <a:pt x="920" y="127"/>
                    </a:lnTo>
                    <a:lnTo>
                      <a:pt x="932" y="119"/>
                    </a:lnTo>
                    <a:lnTo>
                      <a:pt x="944" y="111"/>
                    </a:lnTo>
                    <a:lnTo>
                      <a:pt x="956" y="103"/>
                    </a:lnTo>
                    <a:lnTo>
                      <a:pt x="967" y="96"/>
                    </a:lnTo>
                    <a:lnTo>
                      <a:pt x="979" y="89"/>
                    </a:lnTo>
                    <a:lnTo>
                      <a:pt x="992" y="82"/>
                    </a:lnTo>
                    <a:lnTo>
                      <a:pt x="1004" y="75"/>
                    </a:lnTo>
                    <a:lnTo>
                      <a:pt x="1017" y="68"/>
                    </a:lnTo>
                    <a:lnTo>
                      <a:pt x="1040" y="60"/>
                    </a:lnTo>
                    <a:lnTo>
                      <a:pt x="1062" y="52"/>
                    </a:lnTo>
                    <a:lnTo>
                      <a:pt x="1082" y="44"/>
                    </a:lnTo>
                    <a:lnTo>
                      <a:pt x="1102" y="38"/>
                    </a:lnTo>
                    <a:lnTo>
                      <a:pt x="1121" y="33"/>
                    </a:lnTo>
                    <a:lnTo>
                      <a:pt x="1139" y="29"/>
                    </a:lnTo>
                    <a:lnTo>
                      <a:pt x="1157" y="26"/>
                    </a:lnTo>
                    <a:lnTo>
                      <a:pt x="1175" y="25"/>
                    </a:lnTo>
                    <a:lnTo>
                      <a:pt x="1193" y="25"/>
                    </a:lnTo>
                    <a:lnTo>
                      <a:pt x="1211" y="26"/>
                    </a:lnTo>
                    <a:lnTo>
                      <a:pt x="1229" y="29"/>
                    </a:lnTo>
                    <a:lnTo>
                      <a:pt x="1247" y="34"/>
                    </a:lnTo>
                    <a:lnTo>
                      <a:pt x="1266" y="40"/>
                    </a:lnTo>
                    <a:lnTo>
                      <a:pt x="1286" y="50"/>
                    </a:lnTo>
                    <a:lnTo>
                      <a:pt x="1307" y="60"/>
                    </a:lnTo>
                    <a:lnTo>
                      <a:pt x="1329" y="73"/>
                    </a:lnTo>
                    <a:lnTo>
                      <a:pt x="1345" y="85"/>
                    </a:lnTo>
                    <a:lnTo>
                      <a:pt x="1360" y="96"/>
                    </a:lnTo>
                    <a:lnTo>
                      <a:pt x="1374" y="106"/>
                    </a:lnTo>
                    <a:lnTo>
                      <a:pt x="1388" y="115"/>
                    </a:lnTo>
                    <a:lnTo>
                      <a:pt x="1403" y="122"/>
                    </a:lnTo>
                    <a:lnTo>
                      <a:pt x="1419" y="128"/>
                    </a:lnTo>
                    <a:lnTo>
                      <a:pt x="1437" y="131"/>
                    </a:lnTo>
                    <a:lnTo>
                      <a:pt x="1459" y="133"/>
                    </a:lnTo>
                    <a:lnTo>
                      <a:pt x="1477" y="130"/>
                    </a:lnTo>
                    <a:lnTo>
                      <a:pt x="1495" y="126"/>
                    </a:lnTo>
                    <a:lnTo>
                      <a:pt x="1513" y="123"/>
                    </a:lnTo>
                    <a:lnTo>
                      <a:pt x="1531" y="120"/>
                    </a:lnTo>
                    <a:lnTo>
                      <a:pt x="1548" y="116"/>
                    </a:lnTo>
                    <a:lnTo>
                      <a:pt x="1566" y="113"/>
                    </a:lnTo>
                    <a:lnTo>
                      <a:pt x="1584" y="111"/>
                    </a:lnTo>
                    <a:lnTo>
                      <a:pt x="1602" y="108"/>
                    </a:lnTo>
                    <a:lnTo>
                      <a:pt x="1620" y="107"/>
                    </a:lnTo>
                    <a:lnTo>
                      <a:pt x="1638" y="105"/>
                    </a:lnTo>
                    <a:lnTo>
                      <a:pt x="1656" y="104"/>
                    </a:lnTo>
                    <a:lnTo>
                      <a:pt x="1674" y="103"/>
                    </a:lnTo>
                    <a:lnTo>
                      <a:pt x="1692" y="104"/>
                    </a:lnTo>
                    <a:lnTo>
                      <a:pt x="1711" y="104"/>
                    </a:lnTo>
                    <a:lnTo>
                      <a:pt x="1729" y="106"/>
                    </a:lnTo>
                    <a:lnTo>
                      <a:pt x="1749" y="108"/>
                    </a:lnTo>
                    <a:lnTo>
                      <a:pt x="1753" y="119"/>
                    </a:lnTo>
                    <a:lnTo>
                      <a:pt x="1754" y="132"/>
                    </a:lnTo>
                    <a:lnTo>
                      <a:pt x="1752" y="146"/>
                    </a:lnTo>
                    <a:lnTo>
                      <a:pt x="1750" y="160"/>
                    </a:lnTo>
                    <a:lnTo>
                      <a:pt x="1753" y="162"/>
                    </a:lnTo>
                    <a:lnTo>
                      <a:pt x="1758" y="165"/>
                    </a:lnTo>
                    <a:lnTo>
                      <a:pt x="1764" y="167"/>
                    </a:lnTo>
                    <a:lnTo>
                      <a:pt x="1770" y="170"/>
                    </a:lnTo>
                    <a:lnTo>
                      <a:pt x="1777" y="174"/>
                    </a:lnTo>
                    <a:lnTo>
                      <a:pt x="1784" y="177"/>
                    </a:lnTo>
                    <a:lnTo>
                      <a:pt x="1791" y="180"/>
                    </a:lnTo>
                    <a:lnTo>
                      <a:pt x="1796" y="183"/>
                    </a:lnTo>
                    <a:lnTo>
                      <a:pt x="1792" y="208"/>
                    </a:lnTo>
                    <a:lnTo>
                      <a:pt x="1783" y="247"/>
                    </a:lnTo>
                    <a:lnTo>
                      <a:pt x="1774" y="283"/>
                    </a:lnTo>
                    <a:lnTo>
                      <a:pt x="1767" y="301"/>
                    </a:lnTo>
                    <a:lnTo>
                      <a:pt x="1764" y="326"/>
                    </a:lnTo>
                    <a:lnTo>
                      <a:pt x="1762" y="344"/>
                    </a:lnTo>
                    <a:lnTo>
                      <a:pt x="1760" y="368"/>
                    </a:lnTo>
                    <a:lnTo>
                      <a:pt x="1756" y="407"/>
                    </a:lnTo>
                    <a:lnTo>
                      <a:pt x="1766" y="414"/>
                    </a:lnTo>
                    <a:lnTo>
                      <a:pt x="1776" y="421"/>
                    </a:lnTo>
                    <a:lnTo>
                      <a:pt x="1784" y="427"/>
                    </a:lnTo>
                    <a:lnTo>
                      <a:pt x="1791" y="435"/>
                    </a:lnTo>
                    <a:lnTo>
                      <a:pt x="1796" y="443"/>
                    </a:lnTo>
                    <a:lnTo>
                      <a:pt x="1799" y="454"/>
                    </a:lnTo>
                    <a:lnTo>
                      <a:pt x="1799" y="466"/>
                    </a:lnTo>
                    <a:lnTo>
                      <a:pt x="1797" y="480"/>
                    </a:lnTo>
                    <a:lnTo>
                      <a:pt x="1781" y="519"/>
                    </a:lnTo>
                    <a:lnTo>
                      <a:pt x="1765" y="557"/>
                    </a:lnTo>
                    <a:lnTo>
                      <a:pt x="1749" y="597"/>
                    </a:lnTo>
                    <a:lnTo>
                      <a:pt x="1732" y="635"/>
                    </a:lnTo>
                    <a:lnTo>
                      <a:pt x="1716" y="674"/>
                    </a:lnTo>
                    <a:lnTo>
                      <a:pt x="1700" y="713"/>
                    </a:lnTo>
                    <a:lnTo>
                      <a:pt x="1685" y="752"/>
                    </a:lnTo>
                    <a:lnTo>
                      <a:pt x="1670" y="792"/>
                    </a:lnTo>
                    <a:lnTo>
                      <a:pt x="1668" y="800"/>
                    </a:lnTo>
                    <a:lnTo>
                      <a:pt x="1665" y="808"/>
                    </a:lnTo>
                    <a:lnTo>
                      <a:pt x="1662" y="819"/>
                    </a:lnTo>
                    <a:lnTo>
                      <a:pt x="1658" y="834"/>
                    </a:lnTo>
                    <a:lnTo>
                      <a:pt x="1651" y="855"/>
                    </a:lnTo>
                    <a:lnTo>
                      <a:pt x="1642" y="885"/>
                    </a:lnTo>
                    <a:lnTo>
                      <a:pt x="1630" y="925"/>
                    </a:lnTo>
                    <a:lnTo>
                      <a:pt x="1615" y="976"/>
                    </a:lnTo>
                    <a:lnTo>
                      <a:pt x="1599" y="1025"/>
                    </a:lnTo>
                    <a:lnTo>
                      <a:pt x="1588" y="1063"/>
                    </a:lnTo>
                    <a:lnTo>
                      <a:pt x="1579" y="1090"/>
                    </a:lnTo>
                    <a:lnTo>
                      <a:pt x="1572" y="1111"/>
                    </a:lnTo>
                    <a:lnTo>
                      <a:pt x="1568" y="1125"/>
                    </a:lnTo>
                    <a:lnTo>
                      <a:pt x="1564" y="1137"/>
                    </a:lnTo>
                    <a:lnTo>
                      <a:pt x="1560" y="1148"/>
                    </a:lnTo>
                    <a:lnTo>
                      <a:pt x="1556" y="1160"/>
                    </a:lnTo>
                    <a:lnTo>
                      <a:pt x="1552" y="1170"/>
                    </a:lnTo>
                    <a:lnTo>
                      <a:pt x="1548" y="1179"/>
                    </a:lnTo>
                    <a:lnTo>
                      <a:pt x="1545" y="1185"/>
                    </a:lnTo>
                    <a:lnTo>
                      <a:pt x="1541" y="1189"/>
                    </a:lnTo>
                    <a:lnTo>
                      <a:pt x="1536" y="1193"/>
                    </a:lnTo>
                    <a:lnTo>
                      <a:pt x="1529" y="1195"/>
                    </a:lnTo>
                    <a:lnTo>
                      <a:pt x="1519" y="1196"/>
                    </a:lnTo>
                    <a:lnTo>
                      <a:pt x="1506" y="1197"/>
                    </a:lnTo>
                    <a:lnTo>
                      <a:pt x="1494" y="1196"/>
                    </a:lnTo>
                    <a:lnTo>
                      <a:pt x="1483" y="1194"/>
                    </a:lnTo>
                    <a:lnTo>
                      <a:pt x="1472" y="1192"/>
                    </a:lnTo>
                    <a:lnTo>
                      <a:pt x="1460" y="1191"/>
                    </a:lnTo>
                    <a:lnTo>
                      <a:pt x="1448" y="1189"/>
                    </a:lnTo>
                    <a:lnTo>
                      <a:pt x="1437" y="1187"/>
                    </a:lnTo>
                    <a:lnTo>
                      <a:pt x="1426" y="1185"/>
                    </a:lnTo>
                    <a:lnTo>
                      <a:pt x="1415" y="1183"/>
                    </a:lnTo>
                    <a:lnTo>
                      <a:pt x="1404" y="1181"/>
                    </a:lnTo>
                    <a:lnTo>
                      <a:pt x="1393" y="1179"/>
                    </a:lnTo>
                    <a:lnTo>
                      <a:pt x="1383" y="1177"/>
                    </a:lnTo>
                    <a:lnTo>
                      <a:pt x="1372" y="1174"/>
                    </a:lnTo>
                    <a:lnTo>
                      <a:pt x="1361" y="1172"/>
                    </a:lnTo>
                    <a:lnTo>
                      <a:pt x="1350" y="1170"/>
                    </a:lnTo>
                    <a:lnTo>
                      <a:pt x="1340" y="1168"/>
                    </a:lnTo>
                    <a:lnTo>
                      <a:pt x="1329" y="1166"/>
                    </a:lnTo>
                    <a:lnTo>
                      <a:pt x="1311" y="1164"/>
                    </a:lnTo>
                    <a:lnTo>
                      <a:pt x="1292" y="1162"/>
                    </a:lnTo>
                    <a:lnTo>
                      <a:pt x="1274" y="1161"/>
                    </a:lnTo>
                    <a:lnTo>
                      <a:pt x="1256" y="1159"/>
                    </a:lnTo>
                    <a:lnTo>
                      <a:pt x="1237" y="1157"/>
                    </a:lnTo>
                    <a:lnTo>
                      <a:pt x="1219" y="1156"/>
                    </a:lnTo>
                    <a:lnTo>
                      <a:pt x="1200" y="1155"/>
                    </a:lnTo>
                    <a:lnTo>
                      <a:pt x="1182" y="1154"/>
                    </a:lnTo>
                    <a:lnTo>
                      <a:pt x="1162" y="1153"/>
                    </a:lnTo>
                    <a:lnTo>
                      <a:pt x="1144" y="1153"/>
                    </a:lnTo>
                    <a:lnTo>
                      <a:pt x="1125" y="1153"/>
                    </a:lnTo>
                    <a:lnTo>
                      <a:pt x="1107" y="1153"/>
                    </a:lnTo>
                    <a:lnTo>
                      <a:pt x="1089" y="1153"/>
                    </a:lnTo>
                    <a:lnTo>
                      <a:pt x="1071" y="1154"/>
                    </a:lnTo>
                    <a:lnTo>
                      <a:pt x="1054" y="1156"/>
                    </a:lnTo>
                    <a:lnTo>
                      <a:pt x="1036" y="1158"/>
                    </a:lnTo>
                    <a:lnTo>
                      <a:pt x="1029" y="1163"/>
                    </a:lnTo>
                    <a:lnTo>
                      <a:pt x="1026" y="1168"/>
                    </a:lnTo>
                    <a:lnTo>
                      <a:pt x="1024" y="1174"/>
                    </a:lnTo>
                    <a:lnTo>
                      <a:pt x="1021" y="1182"/>
                    </a:lnTo>
                    <a:lnTo>
                      <a:pt x="1012" y="1187"/>
                    </a:lnTo>
                    <a:lnTo>
                      <a:pt x="1002" y="1192"/>
                    </a:lnTo>
                    <a:lnTo>
                      <a:pt x="991" y="1196"/>
                    </a:lnTo>
                    <a:lnTo>
                      <a:pt x="980" y="1199"/>
                    </a:lnTo>
                    <a:lnTo>
                      <a:pt x="968" y="1202"/>
                    </a:lnTo>
                    <a:lnTo>
                      <a:pt x="956" y="1204"/>
                    </a:lnTo>
                    <a:lnTo>
                      <a:pt x="944" y="1205"/>
                    </a:lnTo>
                    <a:lnTo>
                      <a:pt x="931" y="1207"/>
                    </a:lnTo>
                    <a:lnTo>
                      <a:pt x="919" y="1208"/>
                    </a:lnTo>
                    <a:lnTo>
                      <a:pt x="906" y="1208"/>
                    </a:lnTo>
                    <a:lnTo>
                      <a:pt x="894" y="1209"/>
                    </a:lnTo>
                    <a:lnTo>
                      <a:pt x="882" y="1210"/>
                    </a:lnTo>
                    <a:lnTo>
                      <a:pt x="869" y="1210"/>
                    </a:lnTo>
                    <a:lnTo>
                      <a:pt x="858" y="1211"/>
                    </a:lnTo>
                    <a:lnTo>
                      <a:pt x="847" y="1211"/>
                    </a:lnTo>
                    <a:lnTo>
                      <a:pt x="837" y="1212"/>
                    </a:lnTo>
                    <a:lnTo>
                      <a:pt x="831" y="1212"/>
                    </a:lnTo>
                    <a:lnTo>
                      <a:pt x="825" y="1212"/>
                    </a:lnTo>
                    <a:lnTo>
                      <a:pt x="819" y="1212"/>
                    </a:lnTo>
                    <a:lnTo>
                      <a:pt x="813" y="12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38"/>
              <p:cNvSpPr>
                <a:spLocks/>
              </p:cNvSpPr>
              <p:nvPr/>
            </p:nvSpPr>
            <p:spPr bwMode="auto">
              <a:xfrm>
                <a:off x="1434" y="1990"/>
                <a:ext cx="3688" cy="1624"/>
              </a:xfrm>
              <a:custGeom>
                <a:avLst/>
                <a:gdLst>
                  <a:gd name="T0" fmla="*/ 31738 w 1765"/>
                  <a:gd name="T1" fmla="*/ 35657 h 750"/>
                  <a:gd name="T2" fmla="*/ 29165 w 1765"/>
                  <a:gd name="T3" fmla="*/ 35466 h 750"/>
                  <a:gd name="T4" fmla="*/ 27013 w 1765"/>
                  <a:gd name="T5" fmla="*/ 34803 h 750"/>
                  <a:gd name="T6" fmla="*/ 25891 w 1765"/>
                  <a:gd name="T7" fmla="*/ 33125 h 750"/>
                  <a:gd name="T8" fmla="*/ 21027 w 1765"/>
                  <a:gd name="T9" fmla="*/ 32651 h 750"/>
                  <a:gd name="T10" fmla="*/ 15573 w 1765"/>
                  <a:gd name="T11" fmla="*/ 32714 h 750"/>
                  <a:gd name="T12" fmla="*/ 10046 w 1765"/>
                  <a:gd name="T13" fmla="*/ 33218 h 750"/>
                  <a:gd name="T14" fmla="*/ 7378 w 1765"/>
                  <a:gd name="T15" fmla="*/ 33612 h 750"/>
                  <a:gd name="T16" fmla="*/ 6540 w 1765"/>
                  <a:gd name="T17" fmla="*/ 33567 h 750"/>
                  <a:gd name="T18" fmla="*/ 5702 w 1765"/>
                  <a:gd name="T19" fmla="*/ 30185 h 750"/>
                  <a:gd name="T20" fmla="*/ 2746 w 1765"/>
                  <a:gd name="T21" fmla="*/ 16186 h 750"/>
                  <a:gd name="T22" fmla="*/ 947 w 1765"/>
                  <a:gd name="T23" fmla="*/ 6658 h 750"/>
                  <a:gd name="T24" fmla="*/ 0 w 1765"/>
                  <a:gd name="T25" fmla="*/ 0 h 750"/>
                  <a:gd name="T26" fmla="*/ 510 w 1765"/>
                  <a:gd name="T27" fmla="*/ 1472 h 750"/>
                  <a:gd name="T28" fmla="*/ 1908 w 1765"/>
                  <a:gd name="T29" fmla="*/ 9036 h 750"/>
                  <a:gd name="T30" fmla="*/ 3659 w 1765"/>
                  <a:gd name="T31" fmla="*/ 16866 h 750"/>
                  <a:gd name="T32" fmla="*/ 5374 w 1765"/>
                  <a:gd name="T33" fmla="*/ 25371 h 750"/>
                  <a:gd name="T34" fmla="*/ 6367 w 1765"/>
                  <a:gd name="T35" fmla="*/ 29899 h 750"/>
                  <a:gd name="T36" fmla="*/ 7418 w 1765"/>
                  <a:gd name="T37" fmla="*/ 32140 h 750"/>
                  <a:gd name="T38" fmla="*/ 9798 w 1765"/>
                  <a:gd name="T39" fmla="*/ 31859 h 750"/>
                  <a:gd name="T40" fmla="*/ 11549 w 1765"/>
                  <a:gd name="T41" fmla="*/ 31746 h 750"/>
                  <a:gd name="T42" fmla="*/ 13592 w 1765"/>
                  <a:gd name="T43" fmla="*/ 31657 h 750"/>
                  <a:gd name="T44" fmla="*/ 15609 w 1765"/>
                  <a:gd name="T45" fmla="*/ 31616 h 750"/>
                  <a:gd name="T46" fmla="*/ 18354 w 1765"/>
                  <a:gd name="T47" fmla="*/ 31657 h 750"/>
                  <a:gd name="T48" fmla="*/ 21639 w 1765"/>
                  <a:gd name="T49" fmla="*/ 31859 h 750"/>
                  <a:gd name="T50" fmla="*/ 24934 w 1765"/>
                  <a:gd name="T51" fmla="*/ 32034 h 750"/>
                  <a:gd name="T52" fmla="*/ 27279 w 1765"/>
                  <a:gd name="T53" fmla="*/ 32224 h 750"/>
                  <a:gd name="T54" fmla="*/ 28328 w 1765"/>
                  <a:gd name="T55" fmla="*/ 32558 h 750"/>
                  <a:gd name="T56" fmla="*/ 27851 w 1765"/>
                  <a:gd name="T57" fmla="*/ 33994 h 750"/>
                  <a:gd name="T58" fmla="*/ 30637 w 1765"/>
                  <a:gd name="T59" fmla="*/ 34884 h 750"/>
                  <a:gd name="T60" fmla="*/ 34976 w 1765"/>
                  <a:gd name="T61" fmla="*/ 34996 h 750"/>
                  <a:gd name="T62" fmla="*/ 37722 w 1765"/>
                  <a:gd name="T63" fmla="*/ 33942 h 750"/>
                  <a:gd name="T64" fmla="*/ 37404 w 1765"/>
                  <a:gd name="T65" fmla="*/ 32651 h 750"/>
                  <a:gd name="T66" fmla="*/ 41709 w 1765"/>
                  <a:gd name="T67" fmla="*/ 32357 h 750"/>
                  <a:gd name="T68" fmla="*/ 46089 w 1765"/>
                  <a:gd name="T69" fmla="*/ 32357 h 750"/>
                  <a:gd name="T70" fmla="*/ 50460 w 1765"/>
                  <a:gd name="T71" fmla="*/ 32558 h 750"/>
                  <a:gd name="T72" fmla="*/ 54973 w 1765"/>
                  <a:gd name="T73" fmla="*/ 33281 h 750"/>
                  <a:gd name="T74" fmla="*/ 58195 w 1765"/>
                  <a:gd name="T75" fmla="*/ 33942 h 750"/>
                  <a:gd name="T76" fmla="*/ 59877 w 1765"/>
                  <a:gd name="T77" fmla="*/ 34184 h 750"/>
                  <a:gd name="T78" fmla="*/ 62299 w 1765"/>
                  <a:gd name="T79" fmla="*/ 26224 h 750"/>
                  <a:gd name="T80" fmla="*/ 65766 w 1765"/>
                  <a:gd name="T81" fmla="*/ 13241 h 750"/>
                  <a:gd name="T82" fmla="*/ 67239 w 1765"/>
                  <a:gd name="T83" fmla="*/ 8815 h 750"/>
                  <a:gd name="T84" fmla="*/ 68797 w 1765"/>
                  <a:gd name="T85" fmla="*/ 5186 h 750"/>
                  <a:gd name="T86" fmla="*/ 69901 w 1765"/>
                  <a:gd name="T87" fmla="*/ 2092 h 750"/>
                  <a:gd name="T88" fmla="*/ 70302 w 1765"/>
                  <a:gd name="T89" fmla="*/ 1472 h 750"/>
                  <a:gd name="T90" fmla="*/ 68110 w 1765"/>
                  <a:gd name="T91" fmla="*/ 8092 h 750"/>
                  <a:gd name="T92" fmla="*/ 66399 w 1765"/>
                  <a:gd name="T93" fmla="*/ 13035 h 750"/>
                  <a:gd name="T94" fmla="*/ 65596 w 1765"/>
                  <a:gd name="T95" fmla="*/ 15655 h 750"/>
                  <a:gd name="T96" fmla="*/ 61898 w 1765"/>
                  <a:gd name="T97" fmla="*/ 29613 h 750"/>
                  <a:gd name="T98" fmla="*/ 60431 w 1765"/>
                  <a:gd name="T99" fmla="*/ 34751 h 750"/>
                  <a:gd name="T100" fmla="*/ 58751 w 1765"/>
                  <a:gd name="T101" fmla="*/ 35085 h 750"/>
                  <a:gd name="T102" fmla="*/ 54612 w 1765"/>
                  <a:gd name="T103" fmla="*/ 34275 h 750"/>
                  <a:gd name="T104" fmla="*/ 48834 w 1765"/>
                  <a:gd name="T105" fmla="*/ 33331 h 750"/>
                  <a:gd name="T106" fmla="*/ 43023 w 1765"/>
                  <a:gd name="T107" fmla="*/ 33125 h 750"/>
                  <a:gd name="T108" fmla="*/ 39120 w 1765"/>
                  <a:gd name="T109" fmla="*/ 34072 h 750"/>
                  <a:gd name="T110" fmla="*/ 36968 w 1765"/>
                  <a:gd name="T111" fmla="*/ 35657 h 750"/>
                  <a:gd name="T112" fmla="*/ 33301 w 1765"/>
                  <a:gd name="T113" fmla="*/ 35704 h 75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65"/>
                  <a:gd name="T172" fmla="*/ 0 h 750"/>
                  <a:gd name="T173" fmla="*/ 1765 w 1765"/>
                  <a:gd name="T174" fmla="*/ 750 h 75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65" h="750">
                    <a:moveTo>
                      <a:pt x="836" y="750"/>
                    </a:moveTo>
                    <a:lnTo>
                      <a:pt x="828" y="750"/>
                    </a:lnTo>
                    <a:lnTo>
                      <a:pt x="819" y="750"/>
                    </a:lnTo>
                    <a:lnTo>
                      <a:pt x="809" y="749"/>
                    </a:lnTo>
                    <a:lnTo>
                      <a:pt x="797" y="749"/>
                    </a:lnTo>
                    <a:lnTo>
                      <a:pt x="785" y="749"/>
                    </a:lnTo>
                    <a:lnTo>
                      <a:pt x="772" y="748"/>
                    </a:lnTo>
                    <a:lnTo>
                      <a:pt x="758" y="747"/>
                    </a:lnTo>
                    <a:lnTo>
                      <a:pt x="745" y="746"/>
                    </a:lnTo>
                    <a:lnTo>
                      <a:pt x="732" y="745"/>
                    </a:lnTo>
                    <a:lnTo>
                      <a:pt x="719" y="743"/>
                    </a:lnTo>
                    <a:lnTo>
                      <a:pt x="707" y="740"/>
                    </a:lnTo>
                    <a:lnTo>
                      <a:pt x="696" y="738"/>
                    </a:lnTo>
                    <a:lnTo>
                      <a:pt x="687" y="734"/>
                    </a:lnTo>
                    <a:lnTo>
                      <a:pt x="678" y="731"/>
                    </a:lnTo>
                    <a:lnTo>
                      <a:pt x="672" y="726"/>
                    </a:lnTo>
                    <a:lnTo>
                      <a:pt x="667" y="721"/>
                    </a:lnTo>
                    <a:lnTo>
                      <a:pt x="663" y="707"/>
                    </a:lnTo>
                    <a:lnTo>
                      <a:pt x="658" y="700"/>
                    </a:lnTo>
                    <a:lnTo>
                      <a:pt x="650" y="696"/>
                    </a:lnTo>
                    <a:lnTo>
                      <a:pt x="640" y="693"/>
                    </a:lnTo>
                    <a:lnTo>
                      <a:pt x="612" y="691"/>
                    </a:lnTo>
                    <a:lnTo>
                      <a:pt x="584" y="689"/>
                    </a:lnTo>
                    <a:lnTo>
                      <a:pt x="556" y="687"/>
                    </a:lnTo>
                    <a:lnTo>
                      <a:pt x="528" y="686"/>
                    </a:lnTo>
                    <a:lnTo>
                      <a:pt x="501" y="685"/>
                    </a:lnTo>
                    <a:lnTo>
                      <a:pt x="473" y="685"/>
                    </a:lnTo>
                    <a:lnTo>
                      <a:pt x="446" y="685"/>
                    </a:lnTo>
                    <a:lnTo>
                      <a:pt x="418" y="686"/>
                    </a:lnTo>
                    <a:lnTo>
                      <a:pt x="391" y="687"/>
                    </a:lnTo>
                    <a:lnTo>
                      <a:pt x="363" y="688"/>
                    </a:lnTo>
                    <a:lnTo>
                      <a:pt x="336" y="690"/>
                    </a:lnTo>
                    <a:lnTo>
                      <a:pt x="308" y="692"/>
                    </a:lnTo>
                    <a:lnTo>
                      <a:pt x="280" y="695"/>
                    </a:lnTo>
                    <a:lnTo>
                      <a:pt x="252" y="698"/>
                    </a:lnTo>
                    <a:lnTo>
                      <a:pt x="225" y="702"/>
                    </a:lnTo>
                    <a:lnTo>
                      <a:pt x="197" y="706"/>
                    </a:lnTo>
                    <a:lnTo>
                      <a:pt x="193" y="706"/>
                    </a:lnTo>
                    <a:lnTo>
                      <a:pt x="189" y="706"/>
                    </a:lnTo>
                    <a:lnTo>
                      <a:pt x="185" y="706"/>
                    </a:lnTo>
                    <a:lnTo>
                      <a:pt x="181" y="705"/>
                    </a:lnTo>
                    <a:lnTo>
                      <a:pt x="176" y="705"/>
                    </a:lnTo>
                    <a:lnTo>
                      <a:pt x="172" y="705"/>
                    </a:lnTo>
                    <a:lnTo>
                      <a:pt x="168" y="705"/>
                    </a:lnTo>
                    <a:lnTo>
                      <a:pt x="164" y="705"/>
                    </a:lnTo>
                    <a:lnTo>
                      <a:pt x="162" y="702"/>
                    </a:lnTo>
                    <a:lnTo>
                      <a:pt x="160" y="699"/>
                    </a:lnTo>
                    <a:lnTo>
                      <a:pt x="157" y="696"/>
                    </a:lnTo>
                    <a:lnTo>
                      <a:pt x="155" y="694"/>
                    </a:lnTo>
                    <a:lnTo>
                      <a:pt x="143" y="634"/>
                    </a:lnTo>
                    <a:lnTo>
                      <a:pt x="130" y="575"/>
                    </a:lnTo>
                    <a:lnTo>
                      <a:pt x="116" y="516"/>
                    </a:lnTo>
                    <a:lnTo>
                      <a:pt x="100" y="457"/>
                    </a:lnTo>
                    <a:lnTo>
                      <a:pt x="85" y="398"/>
                    </a:lnTo>
                    <a:lnTo>
                      <a:pt x="69" y="340"/>
                    </a:lnTo>
                    <a:lnTo>
                      <a:pt x="53" y="282"/>
                    </a:lnTo>
                    <a:lnTo>
                      <a:pt x="38" y="225"/>
                    </a:lnTo>
                    <a:lnTo>
                      <a:pt x="33" y="197"/>
                    </a:lnTo>
                    <a:lnTo>
                      <a:pt x="29" y="169"/>
                    </a:lnTo>
                    <a:lnTo>
                      <a:pt x="24" y="140"/>
                    </a:lnTo>
                    <a:lnTo>
                      <a:pt x="20" y="112"/>
                    </a:lnTo>
                    <a:lnTo>
                      <a:pt x="15" y="84"/>
                    </a:lnTo>
                    <a:lnTo>
                      <a:pt x="11" y="56"/>
                    </a:lnTo>
                    <a:lnTo>
                      <a:pt x="5" y="28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13" y="31"/>
                    </a:lnTo>
                    <a:lnTo>
                      <a:pt x="21" y="62"/>
                    </a:lnTo>
                    <a:lnTo>
                      <a:pt x="28" y="93"/>
                    </a:lnTo>
                    <a:lnTo>
                      <a:pt x="35" y="125"/>
                    </a:lnTo>
                    <a:lnTo>
                      <a:pt x="41" y="157"/>
                    </a:lnTo>
                    <a:lnTo>
                      <a:pt x="48" y="190"/>
                    </a:lnTo>
                    <a:lnTo>
                      <a:pt x="56" y="221"/>
                    </a:lnTo>
                    <a:lnTo>
                      <a:pt x="63" y="252"/>
                    </a:lnTo>
                    <a:lnTo>
                      <a:pt x="73" y="286"/>
                    </a:lnTo>
                    <a:lnTo>
                      <a:pt x="82" y="320"/>
                    </a:lnTo>
                    <a:lnTo>
                      <a:pt x="92" y="354"/>
                    </a:lnTo>
                    <a:lnTo>
                      <a:pt x="101" y="389"/>
                    </a:lnTo>
                    <a:lnTo>
                      <a:pt x="110" y="424"/>
                    </a:lnTo>
                    <a:lnTo>
                      <a:pt x="119" y="461"/>
                    </a:lnTo>
                    <a:lnTo>
                      <a:pt x="127" y="497"/>
                    </a:lnTo>
                    <a:lnTo>
                      <a:pt x="135" y="533"/>
                    </a:lnTo>
                    <a:lnTo>
                      <a:pt x="142" y="562"/>
                    </a:lnTo>
                    <a:lnTo>
                      <a:pt x="148" y="584"/>
                    </a:lnTo>
                    <a:lnTo>
                      <a:pt x="152" y="602"/>
                    </a:lnTo>
                    <a:lnTo>
                      <a:pt x="156" y="616"/>
                    </a:lnTo>
                    <a:lnTo>
                      <a:pt x="160" y="628"/>
                    </a:lnTo>
                    <a:lnTo>
                      <a:pt x="163" y="641"/>
                    </a:lnTo>
                    <a:lnTo>
                      <a:pt x="167" y="655"/>
                    </a:lnTo>
                    <a:lnTo>
                      <a:pt x="172" y="673"/>
                    </a:lnTo>
                    <a:lnTo>
                      <a:pt x="177" y="675"/>
                    </a:lnTo>
                    <a:lnTo>
                      <a:pt x="186" y="675"/>
                    </a:lnTo>
                    <a:lnTo>
                      <a:pt x="198" y="674"/>
                    </a:lnTo>
                    <a:lnTo>
                      <a:pt x="212" y="673"/>
                    </a:lnTo>
                    <a:lnTo>
                      <a:pt x="225" y="671"/>
                    </a:lnTo>
                    <a:lnTo>
                      <a:pt x="237" y="670"/>
                    </a:lnTo>
                    <a:lnTo>
                      <a:pt x="246" y="669"/>
                    </a:lnTo>
                    <a:lnTo>
                      <a:pt x="250" y="668"/>
                    </a:lnTo>
                    <a:lnTo>
                      <a:pt x="260" y="668"/>
                    </a:lnTo>
                    <a:lnTo>
                      <a:pt x="270" y="667"/>
                    </a:lnTo>
                    <a:lnTo>
                      <a:pt x="280" y="667"/>
                    </a:lnTo>
                    <a:lnTo>
                      <a:pt x="290" y="667"/>
                    </a:lnTo>
                    <a:lnTo>
                      <a:pt x="301" y="666"/>
                    </a:lnTo>
                    <a:lnTo>
                      <a:pt x="311" y="666"/>
                    </a:lnTo>
                    <a:lnTo>
                      <a:pt x="321" y="666"/>
                    </a:lnTo>
                    <a:lnTo>
                      <a:pt x="331" y="665"/>
                    </a:lnTo>
                    <a:lnTo>
                      <a:pt x="341" y="665"/>
                    </a:lnTo>
                    <a:lnTo>
                      <a:pt x="351" y="665"/>
                    </a:lnTo>
                    <a:lnTo>
                      <a:pt x="361" y="665"/>
                    </a:lnTo>
                    <a:lnTo>
                      <a:pt x="372" y="664"/>
                    </a:lnTo>
                    <a:lnTo>
                      <a:pt x="382" y="664"/>
                    </a:lnTo>
                    <a:lnTo>
                      <a:pt x="392" y="664"/>
                    </a:lnTo>
                    <a:lnTo>
                      <a:pt x="402" y="663"/>
                    </a:lnTo>
                    <a:lnTo>
                      <a:pt x="412" y="663"/>
                    </a:lnTo>
                    <a:lnTo>
                      <a:pt x="428" y="664"/>
                    </a:lnTo>
                    <a:lnTo>
                      <a:pt x="445" y="664"/>
                    </a:lnTo>
                    <a:lnTo>
                      <a:pt x="461" y="665"/>
                    </a:lnTo>
                    <a:lnTo>
                      <a:pt x="478" y="666"/>
                    </a:lnTo>
                    <a:lnTo>
                      <a:pt x="494" y="667"/>
                    </a:lnTo>
                    <a:lnTo>
                      <a:pt x="510" y="667"/>
                    </a:lnTo>
                    <a:lnTo>
                      <a:pt x="527" y="668"/>
                    </a:lnTo>
                    <a:lnTo>
                      <a:pt x="543" y="669"/>
                    </a:lnTo>
                    <a:lnTo>
                      <a:pt x="559" y="670"/>
                    </a:lnTo>
                    <a:lnTo>
                      <a:pt x="576" y="670"/>
                    </a:lnTo>
                    <a:lnTo>
                      <a:pt x="593" y="671"/>
                    </a:lnTo>
                    <a:lnTo>
                      <a:pt x="609" y="672"/>
                    </a:lnTo>
                    <a:lnTo>
                      <a:pt x="626" y="673"/>
                    </a:lnTo>
                    <a:lnTo>
                      <a:pt x="642" y="673"/>
                    </a:lnTo>
                    <a:lnTo>
                      <a:pt x="659" y="674"/>
                    </a:lnTo>
                    <a:lnTo>
                      <a:pt x="675" y="675"/>
                    </a:lnTo>
                    <a:lnTo>
                      <a:pt x="680" y="676"/>
                    </a:lnTo>
                    <a:lnTo>
                      <a:pt x="685" y="677"/>
                    </a:lnTo>
                    <a:lnTo>
                      <a:pt x="690" y="678"/>
                    </a:lnTo>
                    <a:lnTo>
                      <a:pt x="695" y="679"/>
                    </a:lnTo>
                    <a:lnTo>
                      <a:pt x="700" y="681"/>
                    </a:lnTo>
                    <a:lnTo>
                      <a:pt x="705" y="682"/>
                    </a:lnTo>
                    <a:lnTo>
                      <a:pt x="711" y="684"/>
                    </a:lnTo>
                    <a:lnTo>
                      <a:pt x="716" y="685"/>
                    </a:lnTo>
                    <a:lnTo>
                      <a:pt x="707" y="692"/>
                    </a:lnTo>
                    <a:lnTo>
                      <a:pt x="702" y="696"/>
                    </a:lnTo>
                    <a:lnTo>
                      <a:pt x="700" y="702"/>
                    </a:lnTo>
                    <a:lnTo>
                      <a:pt x="699" y="714"/>
                    </a:lnTo>
                    <a:lnTo>
                      <a:pt x="706" y="719"/>
                    </a:lnTo>
                    <a:lnTo>
                      <a:pt x="718" y="723"/>
                    </a:lnTo>
                    <a:lnTo>
                      <a:pt x="732" y="727"/>
                    </a:lnTo>
                    <a:lnTo>
                      <a:pt x="750" y="730"/>
                    </a:lnTo>
                    <a:lnTo>
                      <a:pt x="769" y="733"/>
                    </a:lnTo>
                    <a:lnTo>
                      <a:pt x="790" y="735"/>
                    </a:lnTo>
                    <a:lnTo>
                      <a:pt x="812" y="736"/>
                    </a:lnTo>
                    <a:lnTo>
                      <a:pt x="834" y="736"/>
                    </a:lnTo>
                    <a:lnTo>
                      <a:pt x="856" y="736"/>
                    </a:lnTo>
                    <a:lnTo>
                      <a:pt x="878" y="735"/>
                    </a:lnTo>
                    <a:lnTo>
                      <a:pt x="897" y="732"/>
                    </a:lnTo>
                    <a:lnTo>
                      <a:pt x="914" y="729"/>
                    </a:lnTo>
                    <a:lnTo>
                      <a:pt x="928" y="725"/>
                    </a:lnTo>
                    <a:lnTo>
                      <a:pt x="939" y="719"/>
                    </a:lnTo>
                    <a:lnTo>
                      <a:pt x="947" y="713"/>
                    </a:lnTo>
                    <a:lnTo>
                      <a:pt x="949" y="704"/>
                    </a:lnTo>
                    <a:lnTo>
                      <a:pt x="944" y="699"/>
                    </a:lnTo>
                    <a:lnTo>
                      <a:pt x="941" y="695"/>
                    </a:lnTo>
                    <a:lnTo>
                      <a:pt x="940" y="691"/>
                    </a:lnTo>
                    <a:lnTo>
                      <a:pt x="939" y="686"/>
                    </a:lnTo>
                    <a:lnTo>
                      <a:pt x="960" y="684"/>
                    </a:lnTo>
                    <a:lnTo>
                      <a:pt x="982" y="683"/>
                    </a:lnTo>
                    <a:lnTo>
                      <a:pt x="1003" y="682"/>
                    </a:lnTo>
                    <a:lnTo>
                      <a:pt x="1025" y="681"/>
                    </a:lnTo>
                    <a:lnTo>
                      <a:pt x="1047" y="680"/>
                    </a:lnTo>
                    <a:lnTo>
                      <a:pt x="1068" y="679"/>
                    </a:lnTo>
                    <a:lnTo>
                      <a:pt x="1090" y="679"/>
                    </a:lnTo>
                    <a:lnTo>
                      <a:pt x="1112" y="679"/>
                    </a:lnTo>
                    <a:lnTo>
                      <a:pt x="1134" y="679"/>
                    </a:lnTo>
                    <a:lnTo>
                      <a:pt x="1157" y="680"/>
                    </a:lnTo>
                    <a:lnTo>
                      <a:pt x="1179" y="680"/>
                    </a:lnTo>
                    <a:lnTo>
                      <a:pt x="1201" y="681"/>
                    </a:lnTo>
                    <a:lnTo>
                      <a:pt x="1223" y="682"/>
                    </a:lnTo>
                    <a:lnTo>
                      <a:pt x="1245" y="683"/>
                    </a:lnTo>
                    <a:lnTo>
                      <a:pt x="1267" y="684"/>
                    </a:lnTo>
                    <a:lnTo>
                      <a:pt x="1289" y="685"/>
                    </a:lnTo>
                    <a:lnTo>
                      <a:pt x="1314" y="689"/>
                    </a:lnTo>
                    <a:lnTo>
                      <a:pt x="1338" y="692"/>
                    </a:lnTo>
                    <a:lnTo>
                      <a:pt x="1360" y="696"/>
                    </a:lnTo>
                    <a:lnTo>
                      <a:pt x="1380" y="699"/>
                    </a:lnTo>
                    <a:lnTo>
                      <a:pt x="1399" y="702"/>
                    </a:lnTo>
                    <a:lnTo>
                      <a:pt x="1416" y="705"/>
                    </a:lnTo>
                    <a:lnTo>
                      <a:pt x="1432" y="708"/>
                    </a:lnTo>
                    <a:lnTo>
                      <a:pt x="1448" y="711"/>
                    </a:lnTo>
                    <a:lnTo>
                      <a:pt x="1461" y="713"/>
                    </a:lnTo>
                    <a:lnTo>
                      <a:pt x="1472" y="715"/>
                    </a:lnTo>
                    <a:lnTo>
                      <a:pt x="1482" y="717"/>
                    </a:lnTo>
                    <a:lnTo>
                      <a:pt x="1490" y="718"/>
                    </a:lnTo>
                    <a:lnTo>
                      <a:pt x="1497" y="718"/>
                    </a:lnTo>
                    <a:lnTo>
                      <a:pt x="1503" y="718"/>
                    </a:lnTo>
                    <a:lnTo>
                      <a:pt x="1507" y="718"/>
                    </a:lnTo>
                    <a:lnTo>
                      <a:pt x="1510" y="717"/>
                    </a:lnTo>
                    <a:lnTo>
                      <a:pt x="1528" y="661"/>
                    </a:lnTo>
                    <a:lnTo>
                      <a:pt x="1546" y="606"/>
                    </a:lnTo>
                    <a:lnTo>
                      <a:pt x="1564" y="551"/>
                    </a:lnTo>
                    <a:lnTo>
                      <a:pt x="1581" y="496"/>
                    </a:lnTo>
                    <a:lnTo>
                      <a:pt x="1599" y="441"/>
                    </a:lnTo>
                    <a:lnTo>
                      <a:pt x="1616" y="386"/>
                    </a:lnTo>
                    <a:lnTo>
                      <a:pt x="1633" y="332"/>
                    </a:lnTo>
                    <a:lnTo>
                      <a:pt x="1651" y="278"/>
                    </a:lnTo>
                    <a:lnTo>
                      <a:pt x="1659" y="260"/>
                    </a:lnTo>
                    <a:lnTo>
                      <a:pt x="1666" y="242"/>
                    </a:lnTo>
                    <a:lnTo>
                      <a:pt x="1673" y="223"/>
                    </a:lnTo>
                    <a:lnTo>
                      <a:pt x="1680" y="204"/>
                    </a:lnTo>
                    <a:lnTo>
                      <a:pt x="1688" y="185"/>
                    </a:lnTo>
                    <a:lnTo>
                      <a:pt x="1696" y="167"/>
                    </a:lnTo>
                    <a:lnTo>
                      <a:pt x="1705" y="150"/>
                    </a:lnTo>
                    <a:lnTo>
                      <a:pt x="1715" y="135"/>
                    </a:lnTo>
                    <a:lnTo>
                      <a:pt x="1722" y="122"/>
                    </a:lnTo>
                    <a:lnTo>
                      <a:pt x="1727" y="109"/>
                    </a:lnTo>
                    <a:lnTo>
                      <a:pt x="1733" y="96"/>
                    </a:lnTo>
                    <a:lnTo>
                      <a:pt x="1739" y="83"/>
                    </a:lnTo>
                    <a:lnTo>
                      <a:pt x="1744" y="70"/>
                    </a:lnTo>
                    <a:lnTo>
                      <a:pt x="1750" y="57"/>
                    </a:lnTo>
                    <a:lnTo>
                      <a:pt x="1755" y="44"/>
                    </a:lnTo>
                    <a:lnTo>
                      <a:pt x="1761" y="31"/>
                    </a:lnTo>
                    <a:lnTo>
                      <a:pt x="1762" y="31"/>
                    </a:lnTo>
                    <a:lnTo>
                      <a:pt x="1763" y="31"/>
                    </a:lnTo>
                    <a:lnTo>
                      <a:pt x="1764" y="31"/>
                    </a:lnTo>
                    <a:lnTo>
                      <a:pt x="1765" y="31"/>
                    </a:lnTo>
                    <a:lnTo>
                      <a:pt x="1756" y="59"/>
                    </a:lnTo>
                    <a:lnTo>
                      <a:pt x="1746" y="86"/>
                    </a:lnTo>
                    <a:lnTo>
                      <a:pt x="1735" y="114"/>
                    </a:lnTo>
                    <a:lnTo>
                      <a:pt x="1723" y="141"/>
                    </a:lnTo>
                    <a:lnTo>
                      <a:pt x="1710" y="170"/>
                    </a:lnTo>
                    <a:lnTo>
                      <a:pt x="1698" y="197"/>
                    </a:lnTo>
                    <a:lnTo>
                      <a:pt x="1686" y="225"/>
                    </a:lnTo>
                    <a:lnTo>
                      <a:pt x="1674" y="252"/>
                    </a:lnTo>
                    <a:lnTo>
                      <a:pt x="1670" y="264"/>
                    </a:lnTo>
                    <a:lnTo>
                      <a:pt x="1667" y="274"/>
                    </a:lnTo>
                    <a:lnTo>
                      <a:pt x="1664" y="283"/>
                    </a:lnTo>
                    <a:lnTo>
                      <a:pt x="1661" y="292"/>
                    </a:lnTo>
                    <a:lnTo>
                      <a:pt x="1657" y="302"/>
                    </a:lnTo>
                    <a:lnTo>
                      <a:pt x="1652" y="314"/>
                    </a:lnTo>
                    <a:lnTo>
                      <a:pt x="1647" y="329"/>
                    </a:lnTo>
                    <a:lnTo>
                      <a:pt x="1639" y="349"/>
                    </a:lnTo>
                    <a:lnTo>
                      <a:pt x="1608" y="449"/>
                    </a:lnTo>
                    <a:lnTo>
                      <a:pt x="1584" y="525"/>
                    </a:lnTo>
                    <a:lnTo>
                      <a:pt x="1567" y="581"/>
                    </a:lnTo>
                    <a:lnTo>
                      <a:pt x="1554" y="622"/>
                    </a:lnTo>
                    <a:lnTo>
                      <a:pt x="1544" y="652"/>
                    </a:lnTo>
                    <a:lnTo>
                      <a:pt x="1537" y="676"/>
                    </a:lnTo>
                    <a:lnTo>
                      <a:pt x="1530" y="697"/>
                    </a:lnTo>
                    <a:lnTo>
                      <a:pt x="1522" y="722"/>
                    </a:lnTo>
                    <a:lnTo>
                      <a:pt x="1517" y="730"/>
                    </a:lnTo>
                    <a:lnTo>
                      <a:pt x="1510" y="735"/>
                    </a:lnTo>
                    <a:lnTo>
                      <a:pt x="1502" y="738"/>
                    </a:lnTo>
                    <a:lnTo>
                      <a:pt x="1494" y="739"/>
                    </a:lnTo>
                    <a:lnTo>
                      <a:pt x="1485" y="738"/>
                    </a:lnTo>
                    <a:lnTo>
                      <a:pt x="1475" y="737"/>
                    </a:lnTo>
                    <a:lnTo>
                      <a:pt x="1466" y="736"/>
                    </a:lnTo>
                    <a:lnTo>
                      <a:pt x="1457" y="735"/>
                    </a:lnTo>
                    <a:lnTo>
                      <a:pt x="1428" y="730"/>
                    </a:lnTo>
                    <a:lnTo>
                      <a:pt x="1400" y="725"/>
                    </a:lnTo>
                    <a:lnTo>
                      <a:pt x="1371" y="720"/>
                    </a:lnTo>
                    <a:lnTo>
                      <a:pt x="1343" y="716"/>
                    </a:lnTo>
                    <a:lnTo>
                      <a:pt x="1314" y="711"/>
                    </a:lnTo>
                    <a:lnTo>
                      <a:pt x="1284" y="706"/>
                    </a:lnTo>
                    <a:lnTo>
                      <a:pt x="1255" y="703"/>
                    </a:lnTo>
                    <a:lnTo>
                      <a:pt x="1226" y="700"/>
                    </a:lnTo>
                    <a:lnTo>
                      <a:pt x="1197" y="697"/>
                    </a:lnTo>
                    <a:lnTo>
                      <a:pt x="1167" y="696"/>
                    </a:lnTo>
                    <a:lnTo>
                      <a:pt x="1137" y="695"/>
                    </a:lnTo>
                    <a:lnTo>
                      <a:pt x="1109" y="695"/>
                    </a:lnTo>
                    <a:lnTo>
                      <a:pt x="1080" y="696"/>
                    </a:lnTo>
                    <a:lnTo>
                      <a:pt x="1052" y="698"/>
                    </a:lnTo>
                    <a:lnTo>
                      <a:pt x="1024" y="701"/>
                    </a:lnTo>
                    <a:lnTo>
                      <a:pt x="997" y="706"/>
                    </a:lnTo>
                    <a:lnTo>
                      <a:pt x="987" y="713"/>
                    </a:lnTo>
                    <a:lnTo>
                      <a:pt x="982" y="716"/>
                    </a:lnTo>
                    <a:lnTo>
                      <a:pt x="982" y="722"/>
                    </a:lnTo>
                    <a:lnTo>
                      <a:pt x="982" y="737"/>
                    </a:lnTo>
                    <a:lnTo>
                      <a:pt x="965" y="742"/>
                    </a:lnTo>
                    <a:lnTo>
                      <a:pt x="947" y="746"/>
                    </a:lnTo>
                    <a:lnTo>
                      <a:pt x="928" y="749"/>
                    </a:lnTo>
                    <a:lnTo>
                      <a:pt x="909" y="750"/>
                    </a:lnTo>
                    <a:lnTo>
                      <a:pt x="890" y="750"/>
                    </a:lnTo>
                    <a:lnTo>
                      <a:pt x="872" y="750"/>
                    </a:lnTo>
                    <a:lnTo>
                      <a:pt x="853" y="750"/>
                    </a:lnTo>
                    <a:lnTo>
                      <a:pt x="836" y="750"/>
                    </a:lnTo>
                    <a:close/>
                  </a:path>
                </a:pathLst>
              </a:cu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39"/>
              <p:cNvSpPr>
                <a:spLocks/>
              </p:cNvSpPr>
              <p:nvPr/>
            </p:nvSpPr>
            <p:spPr bwMode="auto">
              <a:xfrm>
                <a:off x="2914" y="3350"/>
                <a:ext cx="481" cy="212"/>
              </a:xfrm>
              <a:custGeom>
                <a:avLst/>
                <a:gdLst>
                  <a:gd name="T0" fmla="*/ 2965 w 230"/>
                  <a:gd name="T1" fmla="*/ 4420 h 99"/>
                  <a:gd name="T2" fmla="*/ 2047 w 230"/>
                  <a:gd name="T3" fmla="*/ 4274 h 99"/>
                  <a:gd name="T4" fmla="*/ 1207 w 230"/>
                  <a:gd name="T5" fmla="*/ 4146 h 99"/>
                  <a:gd name="T6" fmla="*/ 402 w 230"/>
                  <a:gd name="T7" fmla="*/ 3957 h 99"/>
                  <a:gd name="T8" fmla="*/ 75 w 230"/>
                  <a:gd name="T9" fmla="*/ 3516 h 99"/>
                  <a:gd name="T10" fmla="*/ 560 w 230"/>
                  <a:gd name="T11" fmla="*/ 3150 h 99"/>
                  <a:gd name="T12" fmla="*/ 1033 w 230"/>
                  <a:gd name="T13" fmla="*/ 3319 h 99"/>
                  <a:gd name="T14" fmla="*/ 1759 w 230"/>
                  <a:gd name="T15" fmla="*/ 3555 h 99"/>
                  <a:gd name="T16" fmla="*/ 2681 w 230"/>
                  <a:gd name="T17" fmla="*/ 3595 h 99"/>
                  <a:gd name="T18" fmla="*/ 3559 w 230"/>
                  <a:gd name="T19" fmla="*/ 3555 h 99"/>
                  <a:gd name="T20" fmla="*/ 3679 w 230"/>
                  <a:gd name="T21" fmla="*/ 3319 h 99"/>
                  <a:gd name="T22" fmla="*/ 3001 w 230"/>
                  <a:gd name="T23" fmla="*/ 3114 h 99"/>
                  <a:gd name="T24" fmla="*/ 2160 w 230"/>
                  <a:gd name="T25" fmla="*/ 3004 h 99"/>
                  <a:gd name="T26" fmla="*/ 1474 w 230"/>
                  <a:gd name="T27" fmla="*/ 2966 h 99"/>
                  <a:gd name="T28" fmla="*/ 1282 w 230"/>
                  <a:gd name="T29" fmla="*/ 2797 h 99"/>
                  <a:gd name="T30" fmla="*/ 1355 w 230"/>
                  <a:gd name="T31" fmla="*/ 2375 h 99"/>
                  <a:gd name="T32" fmla="*/ 1610 w 230"/>
                  <a:gd name="T33" fmla="*/ 2210 h 99"/>
                  <a:gd name="T34" fmla="*/ 1947 w 230"/>
                  <a:gd name="T35" fmla="*/ 2210 h 99"/>
                  <a:gd name="T36" fmla="*/ 2349 w 230"/>
                  <a:gd name="T37" fmla="*/ 2246 h 99"/>
                  <a:gd name="T38" fmla="*/ 2790 w 230"/>
                  <a:gd name="T39" fmla="*/ 2210 h 99"/>
                  <a:gd name="T40" fmla="*/ 2834 w 230"/>
                  <a:gd name="T41" fmla="*/ 2021 h 99"/>
                  <a:gd name="T42" fmla="*/ 2349 w 230"/>
                  <a:gd name="T43" fmla="*/ 1893 h 99"/>
                  <a:gd name="T44" fmla="*/ 1911 w 230"/>
                  <a:gd name="T45" fmla="*/ 1848 h 99"/>
                  <a:gd name="T46" fmla="*/ 1644 w 230"/>
                  <a:gd name="T47" fmla="*/ 1583 h 99"/>
                  <a:gd name="T48" fmla="*/ 1803 w 230"/>
                  <a:gd name="T49" fmla="*/ 1306 h 99"/>
                  <a:gd name="T50" fmla="*/ 2121 w 230"/>
                  <a:gd name="T51" fmla="*/ 1221 h 99"/>
                  <a:gd name="T52" fmla="*/ 2313 w 230"/>
                  <a:gd name="T53" fmla="*/ 1137 h 99"/>
                  <a:gd name="T54" fmla="*/ 2349 w 230"/>
                  <a:gd name="T55" fmla="*/ 991 h 99"/>
                  <a:gd name="T56" fmla="*/ 2240 w 230"/>
                  <a:gd name="T57" fmla="*/ 904 h 99"/>
                  <a:gd name="T58" fmla="*/ 1876 w 230"/>
                  <a:gd name="T59" fmla="*/ 756 h 99"/>
                  <a:gd name="T60" fmla="*/ 1719 w 230"/>
                  <a:gd name="T61" fmla="*/ 550 h 99"/>
                  <a:gd name="T62" fmla="*/ 1759 w 230"/>
                  <a:gd name="T63" fmla="*/ 233 h 99"/>
                  <a:gd name="T64" fmla="*/ 1836 w 230"/>
                  <a:gd name="T65" fmla="*/ 0 h 99"/>
                  <a:gd name="T66" fmla="*/ 1947 w 230"/>
                  <a:gd name="T67" fmla="*/ 0 h 99"/>
                  <a:gd name="T68" fmla="*/ 2280 w 230"/>
                  <a:gd name="T69" fmla="*/ 274 h 99"/>
                  <a:gd name="T70" fmla="*/ 2890 w 230"/>
                  <a:gd name="T71" fmla="*/ 824 h 99"/>
                  <a:gd name="T72" fmla="*/ 3486 w 230"/>
                  <a:gd name="T73" fmla="*/ 1454 h 99"/>
                  <a:gd name="T74" fmla="*/ 4116 w 230"/>
                  <a:gd name="T75" fmla="*/ 2122 h 99"/>
                  <a:gd name="T76" fmla="*/ 4994 w 230"/>
                  <a:gd name="T77" fmla="*/ 2651 h 99"/>
                  <a:gd name="T78" fmla="*/ 6119 w 230"/>
                  <a:gd name="T79" fmla="*/ 2563 h 99"/>
                  <a:gd name="T80" fmla="*/ 7190 w 230"/>
                  <a:gd name="T81" fmla="*/ 1936 h 99"/>
                  <a:gd name="T82" fmla="*/ 8204 w 230"/>
                  <a:gd name="T83" fmla="*/ 1137 h 99"/>
                  <a:gd name="T84" fmla="*/ 8681 w 230"/>
                  <a:gd name="T85" fmla="*/ 679 h 99"/>
                  <a:gd name="T86" fmla="*/ 8800 w 230"/>
                  <a:gd name="T87" fmla="*/ 679 h 99"/>
                  <a:gd name="T88" fmla="*/ 8725 w 230"/>
                  <a:gd name="T89" fmla="*/ 1257 h 99"/>
                  <a:gd name="T90" fmla="*/ 8240 w 230"/>
                  <a:gd name="T91" fmla="*/ 1848 h 99"/>
                  <a:gd name="T92" fmla="*/ 7767 w 230"/>
                  <a:gd name="T93" fmla="*/ 2122 h 99"/>
                  <a:gd name="T94" fmla="*/ 7767 w 230"/>
                  <a:gd name="T95" fmla="*/ 2246 h 99"/>
                  <a:gd name="T96" fmla="*/ 7955 w 230"/>
                  <a:gd name="T97" fmla="*/ 2289 h 99"/>
                  <a:gd name="T98" fmla="*/ 8397 w 230"/>
                  <a:gd name="T99" fmla="*/ 2246 h 99"/>
                  <a:gd name="T100" fmla="*/ 8472 w 230"/>
                  <a:gd name="T101" fmla="*/ 2651 h 99"/>
                  <a:gd name="T102" fmla="*/ 7803 w 230"/>
                  <a:gd name="T103" fmla="*/ 3114 h 99"/>
                  <a:gd name="T104" fmla="*/ 6889 w 230"/>
                  <a:gd name="T105" fmla="*/ 3279 h 99"/>
                  <a:gd name="T106" fmla="*/ 5927 w 230"/>
                  <a:gd name="T107" fmla="*/ 3426 h 99"/>
                  <a:gd name="T108" fmla="*/ 5874 w 230"/>
                  <a:gd name="T109" fmla="*/ 3829 h 99"/>
                  <a:gd name="T110" fmla="*/ 6813 w 230"/>
                  <a:gd name="T111" fmla="*/ 3829 h 99"/>
                  <a:gd name="T112" fmla="*/ 7886 w 230"/>
                  <a:gd name="T113" fmla="*/ 3467 h 99"/>
                  <a:gd name="T114" fmla="*/ 8834 w 230"/>
                  <a:gd name="T115" fmla="*/ 3390 h 99"/>
                  <a:gd name="T116" fmla="*/ 8800 w 230"/>
                  <a:gd name="T117" fmla="*/ 3870 h 99"/>
                  <a:gd name="T118" fmla="*/ 7366 w 230"/>
                  <a:gd name="T119" fmla="*/ 4223 h 99"/>
                  <a:gd name="T120" fmla="*/ 5490 w 230"/>
                  <a:gd name="T121" fmla="*/ 4420 h 99"/>
                  <a:gd name="T122" fmla="*/ 3888 w 230"/>
                  <a:gd name="T123" fmla="*/ 4456 h 9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0"/>
                  <a:gd name="T187" fmla="*/ 0 h 99"/>
                  <a:gd name="T188" fmla="*/ 230 w 230"/>
                  <a:gd name="T189" fmla="*/ 99 h 9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0" h="99">
                    <a:moveTo>
                      <a:pt x="85" y="99"/>
                    </a:moveTo>
                    <a:lnTo>
                      <a:pt x="74" y="98"/>
                    </a:lnTo>
                    <a:lnTo>
                      <a:pt x="62" y="97"/>
                    </a:lnTo>
                    <a:lnTo>
                      <a:pt x="51" y="95"/>
                    </a:lnTo>
                    <a:lnTo>
                      <a:pt x="41" y="94"/>
                    </a:lnTo>
                    <a:lnTo>
                      <a:pt x="30" y="92"/>
                    </a:lnTo>
                    <a:lnTo>
                      <a:pt x="20" y="91"/>
                    </a:lnTo>
                    <a:lnTo>
                      <a:pt x="10" y="88"/>
                    </a:lnTo>
                    <a:lnTo>
                      <a:pt x="0" y="86"/>
                    </a:lnTo>
                    <a:lnTo>
                      <a:pt x="2" y="78"/>
                    </a:lnTo>
                    <a:lnTo>
                      <a:pt x="7" y="73"/>
                    </a:lnTo>
                    <a:lnTo>
                      <a:pt x="14" y="70"/>
                    </a:lnTo>
                    <a:lnTo>
                      <a:pt x="22" y="70"/>
                    </a:lnTo>
                    <a:lnTo>
                      <a:pt x="26" y="74"/>
                    </a:lnTo>
                    <a:lnTo>
                      <a:pt x="34" y="77"/>
                    </a:lnTo>
                    <a:lnTo>
                      <a:pt x="44" y="79"/>
                    </a:lnTo>
                    <a:lnTo>
                      <a:pt x="55" y="80"/>
                    </a:lnTo>
                    <a:lnTo>
                      <a:pt x="67" y="80"/>
                    </a:lnTo>
                    <a:lnTo>
                      <a:pt x="79" y="80"/>
                    </a:lnTo>
                    <a:lnTo>
                      <a:pt x="89" y="79"/>
                    </a:lnTo>
                    <a:lnTo>
                      <a:pt x="97" y="77"/>
                    </a:lnTo>
                    <a:lnTo>
                      <a:pt x="92" y="74"/>
                    </a:lnTo>
                    <a:lnTo>
                      <a:pt x="84" y="71"/>
                    </a:lnTo>
                    <a:lnTo>
                      <a:pt x="75" y="69"/>
                    </a:lnTo>
                    <a:lnTo>
                      <a:pt x="64" y="68"/>
                    </a:lnTo>
                    <a:lnTo>
                      <a:pt x="54" y="67"/>
                    </a:lnTo>
                    <a:lnTo>
                      <a:pt x="45" y="67"/>
                    </a:lnTo>
                    <a:lnTo>
                      <a:pt x="37" y="66"/>
                    </a:lnTo>
                    <a:lnTo>
                      <a:pt x="31" y="66"/>
                    </a:lnTo>
                    <a:lnTo>
                      <a:pt x="32" y="62"/>
                    </a:lnTo>
                    <a:lnTo>
                      <a:pt x="33" y="57"/>
                    </a:lnTo>
                    <a:lnTo>
                      <a:pt x="34" y="53"/>
                    </a:lnTo>
                    <a:lnTo>
                      <a:pt x="35" y="49"/>
                    </a:lnTo>
                    <a:lnTo>
                      <a:pt x="40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4" y="50"/>
                    </a:lnTo>
                    <a:lnTo>
                      <a:pt x="59" y="50"/>
                    </a:lnTo>
                    <a:lnTo>
                      <a:pt x="65" y="49"/>
                    </a:lnTo>
                    <a:lnTo>
                      <a:pt x="70" y="49"/>
                    </a:lnTo>
                    <a:lnTo>
                      <a:pt x="75" y="48"/>
                    </a:lnTo>
                    <a:lnTo>
                      <a:pt x="71" y="45"/>
                    </a:lnTo>
                    <a:lnTo>
                      <a:pt x="65" y="43"/>
                    </a:lnTo>
                    <a:lnTo>
                      <a:pt x="59" y="42"/>
                    </a:lnTo>
                    <a:lnTo>
                      <a:pt x="53" y="42"/>
                    </a:lnTo>
                    <a:lnTo>
                      <a:pt x="48" y="41"/>
                    </a:lnTo>
                    <a:lnTo>
                      <a:pt x="44" y="39"/>
                    </a:lnTo>
                    <a:lnTo>
                      <a:pt x="41" y="35"/>
                    </a:lnTo>
                    <a:lnTo>
                      <a:pt x="41" y="30"/>
                    </a:lnTo>
                    <a:lnTo>
                      <a:pt x="45" y="29"/>
                    </a:lnTo>
                    <a:lnTo>
                      <a:pt x="49" y="28"/>
                    </a:lnTo>
                    <a:lnTo>
                      <a:pt x="53" y="27"/>
                    </a:lnTo>
                    <a:lnTo>
                      <a:pt x="57" y="26"/>
                    </a:lnTo>
                    <a:lnTo>
                      <a:pt x="58" y="25"/>
                    </a:lnTo>
                    <a:lnTo>
                      <a:pt x="59" y="23"/>
                    </a:lnTo>
                    <a:lnTo>
                      <a:pt x="59" y="22"/>
                    </a:lnTo>
                    <a:lnTo>
                      <a:pt x="60" y="21"/>
                    </a:lnTo>
                    <a:lnTo>
                      <a:pt x="56" y="20"/>
                    </a:lnTo>
                    <a:lnTo>
                      <a:pt x="51" y="18"/>
                    </a:lnTo>
                    <a:lnTo>
                      <a:pt x="47" y="17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4" y="8"/>
                    </a:lnTo>
                    <a:lnTo>
                      <a:pt x="44" y="5"/>
                    </a:lnTo>
                    <a:lnTo>
                      <a:pt x="44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7" y="6"/>
                    </a:lnTo>
                    <a:lnTo>
                      <a:pt x="65" y="12"/>
                    </a:lnTo>
                    <a:lnTo>
                      <a:pt x="72" y="18"/>
                    </a:lnTo>
                    <a:lnTo>
                      <a:pt x="80" y="25"/>
                    </a:lnTo>
                    <a:lnTo>
                      <a:pt x="87" y="32"/>
                    </a:lnTo>
                    <a:lnTo>
                      <a:pt x="95" y="40"/>
                    </a:lnTo>
                    <a:lnTo>
                      <a:pt x="103" y="47"/>
                    </a:lnTo>
                    <a:lnTo>
                      <a:pt x="111" y="55"/>
                    </a:lnTo>
                    <a:lnTo>
                      <a:pt x="125" y="59"/>
                    </a:lnTo>
                    <a:lnTo>
                      <a:pt x="139" y="60"/>
                    </a:lnTo>
                    <a:lnTo>
                      <a:pt x="153" y="57"/>
                    </a:lnTo>
                    <a:lnTo>
                      <a:pt x="167" y="51"/>
                    </a:lnTo>
                    <a:lnTo>
                      <a:pt x="180" y="43"/>
                    </a:lnTo>
                    <a:lnTo>
                      <a:pt x="193" y="34"/>
                    </a:lnTo>
                    <a:lnTo>
                      <a:pt x="205" y="25"/>
                    </a:lnTo>
                    <a:lnTo>
                      <a:pt x="216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18" y="28"/>
                    </a:lnTo>
                    <a:lnTo>
                      <a:pt x="214" y="35"/>
                    </a:lnTo>
                    <a:lnTo>
                      <a:pt x="206" y="41"/>
                    </a:lnTo>
                    <a:lnTo>
                      <a:pt x="194" y="46"/>
                    </a:lnTo>
                    <a:lnTo>
                      <a:pt x="194" y="47"/>
                    </a:lnTo>
                    <a:lnTo>
                      <a:pt x="194" y="49"/>
                    </a:lnTo>
                    <a:lnTo>
                      <a:pt x="194" y="50"/>
                    </a:lnTo>
                    <a:lnTo>
                      <a:pt x="193" y="51"/>
                    </a:lnTo>
                    <a:lnTo>
                      <a:pt x="199" y="51"/>
                    </a:lnTo>
                    <a:lnTo>
                      <a:pt x="205" y="50"/>
                    </a:lnTo>
                    <a:lnTo>
                      <a:pt x="210" y="50"/>
                    </a:lnTo>
                    <a:lnTo>
                      <a:pt x="216" y="49"/>
                    </a:lnTo>
                    <a:lnTo>
                      <a:pt x="212" y="59"/>
                    </a:lnTo>
                    <a:lnTo>
                      <a:pt x="205" y="65"/>
                    </a:lnTo>
                    <a:lnTo>
                      <a:pt x="195" y="69"/>
                    </a:lnTo>
                    <a:lnTo>
                      <a:pt x="184" y="72"/>
                    </a:lnTo>
                    <a:lnTo>
                      <a:pt x="172" y="73"/>
                    </a:lnTo>
                    <a:lnTo>
                      <a:pt x="160" y="74"/>
                    </a:lnTo>
                    <a:lnTo>
                      <a:pt x="148" y="76"/>
                    </a:lnTo>
                    <a:lnTo>
                      <a:pt x="139" y="79"/>
                    </a:lnTo>
                    <a:lnTo>
                      <a:pt x="147" y="85"/>
                    </a:lnTo>
                    <a:lnTo>
                      <a:pt x="158" y="86"/>
                    </a:lnTo>
                    <a:lnTo>
                      <a:pt x="170" y="85"/>
                    </a:lnTo>
                    <a:lnTo>
                      <a:pt x="184" y="80"/>
                    </a:lnTo>
                    <a:lnTo>
                      <a:pt x="197" y="77"/>
                    </a:lnTo>
                    <a:lnTo>
                      <a:pt x="209" y="75"/>
                    </a:lnTo>
                    <a:lnTo>
                      <a:pt x="221" y="75"/>
                    </a:lnTo>
                    <a:lnTo>
                      <a:pt x="230" y="79"/>
                    </a:lnTo>
                    <a:lnTo>
                      <a:pt x="220" y="86"/>
                    </a:lnTo>
                    <a:lnTo>
                      <a:pt x="204" y="91"/>
                    </a:lnTo>
                    <a:lnTo>
                      <a:pt x="184" y="94"/>
                    </a:lnTo>
                    <a:lnTo>
                      <a:pt x="161" y="97"/>
                    </a:lnTo>
                    <a:lnTo>
                      <a:pt x="137" y="98"/>
                    </a:lnTo>
                    <a:lnTo>
                      <a:pt x="115" y="99"/>
                    </a:lnTo>
                    <a:lnTo>
                      <a:pt x="97" y="99"/>
                    </a:lnTo>
                    <a:lnTo>
                      <a:pt x="85" y="99"/>
                    </a:lnTo>
                    <a:close/>
                  </a:path>
                </a:pathLst>
              </a:cu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40"/>
              <p:cNvSpPr>
                <a:spLocks/>
              </p:cNvSpPr>
              <p:nvPr/>
            </p:nvSpPr>
            <p:spPr bwMode="auto">
              <a:xfrm>
                <a:off x="3387" y="1981"/>
                <a:ext cx="1718" cy="1542"/>
              </a:xfrm>
              <a:custGeom>
                <a:avLst/>
                <a:gdLst>
                  <a:gd name="T0" fmla="*/ 13092 w 822"/>
                  <a:gd name="T1" fmla="*/ 32365 h 712"/>
                  <a:gd name="T2" fmla="*/ 3743 w 822"/>
                  <a:gd name="T3" fmla="*/ 32161 h 712"/>
                  <a:gd name="T4" fmla="*/ 769 w 822"/>
                  <a:gd name="T5" fmla="*/ 31726 h 712"/>
                  <a:gd name="T6" fmla="*/ 3467 w 822"/>
                  <a:gd name="T7" fmla="*/ 31022 h 712"/>
                  <a:gd name="T8" fmla="*/ 769 w 822"/>
                  <a:gd name="T9" fmla="*/ 30576 h 712"/>
                  <a:gd name="T10" fmla="*/ 7020 w 822"/>
                  <a:gd name="T11" fmla="*/ 30160 h 712"/>
                  <a:gd name="T12" fmla="*/ 4941 w 822"/>
                  <a:gd name="T13" fmla="*/ 29629 h 712"/>
                  <a:gd name="T14" fmla="*/ 878 w 822"/>
                  <a:gd name="T15" fmla="*/ 29967 h 712"/>
                  <a:gd name="T16" fmla="*/ 4308 w 822"/>
                  <a:gd name="T17" fmla="*/ 28817 h 712"/>
                  <a:gd name="T18" fmla="*/ 5706 w 822"/>
                  <a:gd name="T19" fmla="*/ 28443 h 712"/>
                  <a:gd name="T20" fmla="*/ 3871 w 822"/>
                  <a:gd name="T21" fmla="*/ 27719 h 712"/>
                  <a:gd name="T22" fmla="*/ 8090 w 822"/>
                  <a:gd name="T23" fmla="*/ 28930 h 712"/>
                  <a:gd name="T24" fmla="*/ 9767 w 822"/>
                  <a:gd name="T25" fmla="*/ 29874 h 712"/>
                  <a:gd name="T26" fmla="*/ 11081 w 822"/>
                  <a:gd name="T27" fmla="*/ 30576 h 712"/>
                  <a:gd name="T28" fmla="*/ 10015 w 822"/>
                  <a:gd name="T29" fmla="*/ 30970 h 712"/>
                  <a:gd name="T30" fmla="*/ 14965 w 822"/>
                  <a:gd name="T31" fmla="*/ 31553 h 712"/>
                  <a:gd name="T32" fmla="*/ 20662 w 822"/>
                  <a:gd name="T33" fmla="*/ 32293 h 712"/>
                  <a:gd name="T34" fmla="*/ 18470 w 822"/>
                  <a:gd name="T35" fmla="*/ 31589 h 712"/>
                  <a:gd name="T36" fmla="*/ 21619 w 822"/>
                  <a:gd name="T37" fmla="*/ 31589 h 712"/>
                  <a:gd name="T38" fmla="*/ 20662 w 822"/>
                  <a:gd name="T39" fmla="*/ 31154 h 712"/>
                  <a:gd name="T40" fmla="*/ 21809 w 822"/>
                  <a:gd name="T41" fmla="*/ 30688 h 712"/>
                  <a:gd name="T42" fmla="*/ 22129 w 822"/>
                  <a:gd name="T43" fmla="*/ 30160 h 712"/>
                  <a:gd name="T44" fmla="*/ 22321 w 822"/>
                  <a:gd name="T45" fmla="*/ 29497 h 712"/>
                  <a:gd name="T46" fmla="*/ 22859 w 822"/>
                  <a:gd name="T47" fmla="*/ 28575 h 712"/>
                  <a:gd name="T48" fmla="*/ 23160 w 822"/>
                  <a:gd name="T49" fmla="*/ 27256 h 712"/>
                  <a:gd name="T50" fmla="*/ 23644 w 822"/>
                  <a:gd name="T51" fmla="*/ 26402 h 712"/>
                  <a:gd name="T52" fmla="*/ 23335 w 822"/>
                  <a:gd name="T53" fmla="*/ 25722 h 712"/>
                  <a:gd name="T54" fmla="*/ 24173 w 822"/>
                  <a:gd name="T55" fmla="*/ 25172 h 712"/>
                  <a:gd name="T56" fmla="*/ 24173 w 822"/>
                  <a:gd name="T57" fmla="*/ 23912 h 712"/>
                  <a:gd name="T58" fmla="*/ 24685 w 822"/>
                  <a:gd name="T59" fmla="*/ 22777 h 712"/>
                  <a:gd name="T60" fmla="*/ 24558 w 822"/>
                  <a:gd name="T61" fmla="*/ 21909 h 712"/>
                  <a:gd name="T62" fmla="*/ 24733 w 822"/>
                  <a:gd name="T63" fmla="*/ 21008 h 712"/>
                  <a:gd name="T64" fmla="*/ 25210 w 822"/>
                  <a:gd name="T65" fmla="*/ 20479 h 712"/>
                  <a:gd name="T66" fmla="*/ 25319 w 822"/>
                  <a:gd name="T67" fmla="*/ 19868 h 712"/>
                  <a:gd name="T68" fmla="*/ 25210 w 822"/>
                  <a:gd name="T69" fmla="*/ 19381 h 712"/>
                  <a:gd name="T70" fmla="*/ 25611 w 822"/>
                  <a:gd name="T71" fmla="*/ 18476 h 712"/>
                  <a:gd name="T72" fmla="*/ 26121 w 822"/>
                  <a:gd name="T73" fmla="*/ 17575 h 712"/>
                  <a:gd name="T74" fmla="*/ 25872 w 822"/>
                  <a:gd name="T75" fmla="*/ 16964 h 712"/>
                  <a:gd name="T76" fmla="*/ 26558 w 822"/>
                  <a:gd name="T77" fmla="*/ 16384 h 712"/>
                  <a:gd name="T78" fmla="*/ 26642 w 822"/>
                  <a:gd name="T79" fmla="*/ 15773 h 712"/>
                  <a:gd name="T80" fmla="*/ 26524 w 822"/>
                  <a:gd name="T81" fmla="*/ 15154 h 712"/>
                  <a:gd name="T82" fmla="*/ 27154 w 822"/>
                  <a:gd name="T83" fmla="*/ 14344 h 712"/>
                  <a:gd name="T84" fmla="*/ 27154 w 822"/>
                  <a:gd name="T85" fmla="*/ 13856 h 712"/>
                  <a:gd name="T86" fmla="*/ 27624 w 822"/>
                  <a:gd name="T87" fmla="*/ 12912 h 712"/>
                  <a:gd name="T88" fmla="*/ 27515 w 822"/>
                  <a:gd name="T89" fmla="*/ 12252 h 712"/>
                  <a:gd name="T90" fmla="*/ 28357 w 822"/>
                  <a:gd name="T91" fmla="*/ 11439 h 712"/>
                  <a:gd name="T92" fmla="*/ 28109 w 822"/>
                  <a:gd name="T93" fmla="*/ 10666 h 712"/>
                  <a:gd name="T94" fmla="*/ 28276 w 822"/>
                  <a:gd name="T95" fmla="*/ 10248 h 712"/>
                  <a:gd name="T96" fmla="*/ 29079 w 822"/>
                  <a:gd name="T97" fmla="*/ 9323 h 712"/>
                  <a:gd name="T98" fmla="*/ 29306 w 822"/>
                  <a:gd name="T99" fmla="*/ 8418 h 712"/>
                  <a:gd name="T100" fmla="*/ 29271 w 822"/>
                  <a:gd name="T101" fmla="*/ 7528 h 712"/>
                  <a:gd name="T102" fmla="*/ 29390 w 822"/>
                  <a:gd name="T103" fmla="*/ 7190 h 712"/>
                  <a:gd name="T104" fmla="*/ 30036 w 822"/>
                  <a:gd name="T105" fmla="*/ 5282 h 712"/>
                  <a:gd name="T106" fmla="*/ 30356 w 822"/>
                  <a:gd name="T107" fmla="*/ 4775 h 712"/>
                  <a:gd name="T108" fmla="*/ 30989 w 822"/>
                  <a:gd name="T109" fmla="*/ 3963 h 712"/>
                  <a:gd name="T110" fmla="*/ 31066 w 822"/>
                  <a:gd name="T111" fmla="*/ 2904 h 712"/>
                  <a:gd name="T112" fmla="*/ 31350 w 822"/>
                  <a:gd name="T113" fmla="*/ 1717 h 712"/>
                  <a:gd name="T114" fmla="*/ 31752 w 822"/>
                  <a:gd name="T115" fmla="*/ 853 h 712"/>
                  <a:gd name="T116" fmla="*/ 32665 w 822"/>
                  <a:gd name="T117" fmla="*/ 1280 h 712"/>
                  <a:gd name="T118" fmla="*/ 29674 w 822"/>
                  <a:gd name="T119" fmla="*/ 9194 h 712"/>
                  <a:gd name="T120" fmla="*/ 24213 w 822"/>
                  <a:gd name="T121" fmla="*/ 27589 h 712"/>
                  <a:gd name="T122" fmla="*/ 22246 w 822"/>
                  <a:gd name="T123" fmla="*/ 33930 h 7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22"/>
                  <a:gd name="T187" fmla="*/ 0 h 712"/>
                  <a:gd name="T188" fmla="*/ 822 w 822"/>
                  <a:gd name="T189" fmla="*/ 712 h 7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22" h="712">
                    <a:moveTo>
                      <a:pt x="555" y="712"/>
                    </a:moveTo>
                    <a:lnTo>
                      <a:pt x="530" y="707"/>
                    </a:lnTo>
                    <a:lnTo>
                      <a:pt x="504" y="702"/>
                    </a:lnTo>
                    <a:lnTo>
                      <a:pt x="478" y="697"/>
                    </a:lnTo>
                    <a:lnTo>
                      <a:pt x="453" y="693"/>
                    </a:lnTo>
                    <a:lnTo>
                      <a:pt x="428" y="690"/>
                    </a:lnTo>
                    <a:lnTo>
                      <a:pt x="403" y="686"/>
                    </a:lnTo>
                    <a:lnTo>
                      <a:pt x="378" y="684"/>
                    </a:lnTo>
                    <a:lnTo>
                      <a:pt x="353" y="681"/>
                    </a:lnTo>
                    <a:lnTo>
                      <a:pt x="328" y="679"/>
                    </a:lnTo>
                    <a:lnTo>
                      <a:pt x="303" y="677"/>
                    </a:lnTo>
                    <a:lnTo>
                      <a:pt x="278" y="676"/>
                    </a:lnTo>
                    <a:lnTo>
                      <a:pt x="253" y="675"/>
                    </a:lnTo>
                    <a:lnTo>
                      <a:pt x="228" y="674"/>
                    </a:lnTo>
                    <a:lnTo>
                      <a:pt x="201" y="673"/>
                    </a:lnTo>
                    <a:lnTo>
                      <a:pt x="176" y="673"/>
                    </a:lnTo>
                    <a:lnTo>
                      <a:pt x="151" y="673"/>
                    </a:lnTo>
                    <a:lnTo>
                      <a:pt x="132" y="674"/>
                    </a:lnTo>
                    <a:lnTo>
                      <a:pt x="113" y="674"/>
                    </a:lnTo>
                    <a:lnTo>
                      <a:pt x="94" y="675"/>
                    </a:lnTo>
                    <a:lnTo>
                      <a:pt x="76" y="675"/>
                    </a:lnTo>
                    <a:lnTo>
                      <a:pt x="57" y="676"/>
                    </a:lnTo>
                    <a:lnTo>
                      <a:pt x="38" y="677"/>
                    </a:lnTo>
                    <a:lnTo>
                      <a:pt x="19" y="677"/>
                    </a:lnTo>
                    <a:lnTo>
                      <a:pt x="0" y="678"/>
                    </a:lnTo>
                    <a:lnTo>
                      <a:pt x="1" y="676"/>
                    </a:lnTo>
                    <a:lnTo>
                      <a:pt x="1" y="673"/>
                    </a:lnTo>
                    <a:lnTo>
                      <a:pt x="1" y="670"/>
                    </a:lnTo>
                    <a:lnTo>
                      <a:pt x="2" y="668"/>
                    </a:lnTo>
                    <a:lnTo>
                      <a:pt x="19" y="666"/>
                    </a:lnTo>
                    <a:lnTo>
                      <a:pt x="36" y="664"/>
                    </a:lnTo>
                    <a:lnTo>
                      <a:pt x="54" y="663"/>
                    </a:lnTo>
                    <a:lnTo>
                      <a:pt x="71" y="662"/>
                    </a:lnTo>
                    <a:lnTo>
                      <a:pt x="88" y="660"/>
                    </a:lnTo>
                    <a:lnTo>
                      <a:pt x="106" y="658"/>
                    </a:lnTo>
                    <a:lnTo>
                      <a:pt x="123" y="656"/>
                    </a:lnTo>
                    <a:lnTo>
                      <a:pt x="141" y="653"/>
                    </a:lnTo>
                    <a:lnTo>
                      <a:pt x="122" y="652"/>
                    </a:lnTo>
                    <a:lnTo>
                      <a:pt x="105" y="652"/>
                    </a:lnTo>
                    <a:lnTo>
                      <a:pt x="87" y="651"/>
                    </a:lnTo>
                    <a:lnTo>
                      <a:pt x="71" y="651"/>
                    </a:lnTo>
                    <a:lnTo>
                      <a:pt x="54" y="652"/>
                    </a:lnTo>
                    <a:lnTo>
                      <a:pt x="38" y="653"/>
                    </a:lnTo>
                    <a:lnTo>
                      <a:pt x="21" y="654"/>
                    </a:lnTo>
                    <a:lnTo>
                      <a:pt x="4" y="656"/>
                    </a:lnTo>
                    <a:lnTo>
                      <a:pt x="4" y="653"/>
                    </a:lnTo>
                    <a:lnTo>
                      <a:pt x="5" y="650"/>
                    </a:lnTo>
                    <a:lnTo>
                      <a:pt x="5" y="647"/>
                    </a:lnTo>
                    <a:lnTo>
                      <a:pt x="6" y="645"/>
                    </a:lnTo>
                    <a:lnTo>
                      <a:pt x="19" y="642"/>
                    </a:lnTo>
                    <a:lnTo>
                      <a:pt x="32" y="640"/>
                    </a:lnTo>
                    <a:lnTo>
                      <a:pt x="45" y="638"/>
                    </a:lnTo>
                    <a:lnTo>
                      <a:pt x="58" y="636"/>
                    </a:lnTo>
                    <a:lnTo>
                      <a:pt x="71" y="634"/>
                    </a:lnTo>
                    <a:lnTo>
                      <a:pt x="84" y="633"/>
                    </a:lnTo>
                    <a:lnTo>
                      <a:pt x="98" y="632"/>
                    </a:lnTo>
                    <a:lnTo>
                      <a:pt x="112" y="631"/>
                    </a:lnTo>
                    <a:lnTo>
                      <a:pt x="139" y="632"/>
                    </a:lnTo>
                    <a:lnTo>
                      <a:pt x="160" y="632"/>
                    </a:lnTo>
                    <a:lnTo>
                      <a:pt x="176" y="633"/>
                    </a:lnTo>
                    <a:lnTo>
                      <a:pt x="188" y="634"/>
                    </a:lnTo>
                    <a:lnTo>
                      <a:pt x="196" y="634"/>
                    </a:lnTo>
                    <a:lnTo>
                      <a:pt x="201" y="634"/>
                    </a:lnTo>
                    <a:lnTo>
                      <a:pt x="205" y="634"/>
                    </a:lnTo>
                    <a:lnTo>
                      <a:pt x="208" y="634"/>
                    </a:lnTo>
                    <a:lnTo>
                      <a:pt x="190" y="631"/>
                    </a:lnTo>
                    <a:lnTo>
                      <a:pt x="172" y="628"/>
                    </a:lnTo>
                    <a:lnTo>
                      <a:pt x="156" y="626"/>
                    </a:lnTo>
                    <a:lnTo>
                      <a:pt x="140" y="624"/>
                    </a:lnTo>
                    <a:lnTo>
                      <a:pt x="124" y="622"/>
                    </a:lnTo>
                    <a:lnTo>
                      <a:pt x="108" y="621"/>
                    </a:lnTo>
                    <a:lnTo>
                      <a:pt x="91" y="620"/>
                    </a:lnTo>
                    <a:lnTo>
                      <a:pt x="74" y="620"/>
                    </a:lnTo>
                    <a:lnTo>
                      <a:pt x="58" y="623"/>
                    </a:lnTo>
                    <a:lnTo>
                      <a:pt x="46" y="625"/>
                    </a:lnTo>
                    <a:lnTo>
                      <a:pt x="37" y="627"/>
                    </a:lnTo>
                    <a:lnTo>
                      <a:pt x="31" y="628"/>
                    </a:lnTo>
                    <a:lnTo>
                      <a:pt x="26" y="629"/>
                    </a:lnTo>
                    <a:lnTo>
                      <a:pt x="24" y="629"/>
                    </a:lnTo>
                    <a:lnTo>
                      <a:pt x="22" y="629"/>
                    </a:lnTo>
                    <a:lnTo>
                      <a:pt x="20" y="629"/>
                    </a:lnTo>
                    <a:lnTo>
                      <a:pt x="26" y="622"/>
                    </a:lnTo>
                    <a:lnTo>
                      <a:pt x="33" y="616"/>
                    </a:lnTo>
                    <a:lnTo>
                      <a:pt x="42" y="612"/>
                    </a:lnTo>
                    <a:lnTo>
                      <a:pt x="51" y="609"/>
                    </a:lnTo>
                    <a:lnTo>
                      <a:pt x="61" y="607"/>
                    </a:lnTo>
                    <a:lnTo>
                      <a:pt x="73" y="606"/>
                    </a:lnTo>
                    <a:lnTo>
                      <a:pt x="84" y="605"/>
                    </a:lnTo>
                    <a:lnTo>
                      <a:pt x="96" y="605"/>
                    </a:lnTo>
                    <a:lnTo>
                      <a:pt x="108" y="605"/>
                    </a:lnTo>
                    <a:lnTo>
                      <a:pt x="120" y="606"/>
                    </a:lnTo>
                    <a:lnTo>
                      <a:pt x="132" y="606"/>
                    </a:lnTo>
                    <a:lnTo>
                      <a:pt x="144" y="607"/>
                    </a:lnTo>
                    <a:lnTo>
                      <a:pt x="155" y="607"/>
                    </a:lnTo>
                    <a:lnTo>
                      <a:pt x="165" y="607"/>
                    </a:lnTo>
                    <a:lnTo>
                      <a:pt x="174" y="606"/>
                    </a:lnTo>
                    <a:lnTo>
                      <a:pt x="182" y="604"/>
                    </a:lnTo>
                    <a:lnTo>
                      <a:pt x="168" y="601"/>
                    </a:lnTo>
                    <a:lnTo>
                      <a:pt x="155" y="599"/>
                    </a:lnTo>
                    <a:lnTo>
                      <a:pt x="143" y="597"/>
                    </a:lnTo>
                    <a:lnTo>
                      <a:pt x="131" y="595"/>
                    </a:lnTo>
                    <a:lnTo>
                      <a:pt x="119" y="594"/>
                    </a:lnTo>
                    <a:lnTo>
                      <a:pt x="107" y="593"/>
                    </a:lnTo>
                    <a:lnTo>
                      <a:pt x="95" y="593"/>
                    </a:lnTo>
                    <a:lnTo>
                      <a:pt x="83" y="593"/>
                    </a:lnTo>
                    <a:lnTo>
                      <a:pt x="83" y="592"/>
                    </a:lnTo>
                    <a:lnTo>
                      <a:pt x="83" y="590"/>
                    </a:lnTo>
                    <a:lnTo>
                      <a:pt x="83" y="589"/>
                    </a:lnTo>
                    <a:lnTo>
                      <a:pt x="84" y="588"/>
                    </a:lnTo>
                    <a:lnTo>
                      <a:pt x="97" y="582"/>
                    </a:lnTo>
                    <a:lnTo>
                      <a:pt x="112" y="579"/>
                    </a:lnTo>
                    <a:lnTo>
                      <a:pt x="128" y="578"/>
                    </a:lnTo>
                    <a:lnTo>
                      <a:pt x="145" y="578"/>
                    </a:lnTo>
                    <a:lnTo>
                      <a:pt x="162" y="581"/>
                    </a:lnTo>
                    <a:lnTo>
                      <a:pt x="179" y="587"/>
                    </a:lnTo>
                    <a:lnTo>
                      <a:pt x="193" y="594"/>
                    </a:lnTo>
                    <a:lnTo>
                      <a:pt x="205" y="604"/>
                    </a:lnTo>
                    <a:lnTo>
                      <a:pt x="204" y="605"/>
                    </a:lnTo>
                    <a:lnTo>
                      <a:pt x="204" y="606"/>
                    </a:lnTo>
                    <a:lnTo>
                      <a:pt x="203" y="607"/>
                    </a:lnTo>
                    <a:lnTo>
                      <a:pt x="202" y="608"/>
                    </a:lnTo>
                    <a:lnTo>
                      <a:pt x="206" y="611"/>
                    </a:lnTo>
                    <a:lnTo>
                      <a:pt x="211" y="613"/>
                    </a:lnTo>
                    <a:lnTo>
                      <a:pt x="217" y="614"/>
                    </a:lnTo>
                    <a:lnTo>
                      <a:pt x="223" y="616"/>
                    </a:lnTo>
                    <a:lnTo>
                      <a:pt x="228" y="617"/>
                    </a:lnTo>
                    <a:lnTo>
                      <a:pt x="234" y="619"/>
                    </a:lnTo>
                    <a:lnTo>
                      <a:pt x="240" y="621"/>
                    </a:lnTo>
                    <a:lnTo>
                      <a:pt x="246" y="625"/>
                    </a:lnTo>
                    <a:lnTo>
                      <a:pt x="245" y="627"/>
                    </a:lnTo>
                    <a:lnTo>
                      <a:pt x="244" y="628"/>
                    </a:lnTo>
                    <a:lnTo>
                      <a:pt x="242" y="628"/>
                    </a:lnTo>
                    <a:lnTo>
                      <a:pt x="238" y="629"/>
                    </a:lnTo>
                    <a:lnTo>
                      <a:pt x="245" y="631"/>
                    </a:lnTo>
                    <a:lnTo>
                      <a:pt x="251" y="633"/>
                    </a:lnTo>
                    <a:lnTo>
                      <a:pt x="257" y="635"/>
                    </a:lnTo>
                    <a:lnTo>
                      <a:pt x="262" y="636"/>
                    </a:lnTo>
                    <a:lnTo>
                      <a:pt x="268" y="638"/>
                    </a:lnTo>
                    <a:lnTo>
                      <a:pt x="273" y="640"/>
                    </a:lnTo>
                    <a:lnTo>
                      <a:pt x="278" y="642"/>
                    </a:lnTo>
                    <a:lnTo>
                      <a:pt x="284" y="644"/>
                    </a:lnTo>
                    <a:lnTo>
                      <a:pt x="282" y="644"/>
                    </a:lnTo>
                    <a:lnTo>
                      <a:pt x="278" y="645"/>
                    </a:lnTo>
                    <a:lnTo>
                      <a:pt x="273" y="645"/>
                    </a:lnTo>
                    <a:lnTo>
                      <a:pt x="267" y="645"/>
                    </a:lnTo>
                    <a:lnTo>
                      <a:pt x="261" y="645"/>
                    </a:lnTo>
                    <a:lnTo>
                      <a:pt x="255" y="646"/>
                    </a:lnTo>
                    <a:lnTo>
                      <a:pt x="250" y="646"/>
                    </a:lnTo>
                    <a:lnTo>
                      <a:pt x="246" y="647"/>
                    </a:lnTo>
                    <a:lnTo>
                      <a:pt x="251" y="650"/>
                    </a:lnTo>
                    <a:lnTo>
                      <a:pt x="260" y="653"/>
                    </a:lnTo>
                    <a:lnTo>
                      <a:pt x="272" y="655"/>
                    </a:lnTo>
                    <a:lnTo>
                      <a:pt x="284" y="656"/>
                    </a:lnTo>
                    <a:lnTo>
                      <a:pt x="298" y="656"/>
                    </a:lnTo>
                    <a:lnTo>
                      <a:pt x="311" y="657"/>
                    </a:lnTo>
                    <a:lnTo>
                      <a:pt x="322" y="657"/>
                    </a:lnTo>
                    <a:lnTo>
                      <a:pt x="331" y="657"/>
                    </a:lnTo>
                    <a:lnTo>
                      <a:pt x="346" y="659"/>
                    </a:lnTo>
                    <a:lnTo>
                      <a:pt x="360" y="661"/>
                    </a:lnTo>
                    <a:lnTo>
                      <a:pt x="375" y="662"/>
                    </a:lnTo>
                    <a:lnTo>
                      <a:pt x="390" y="662"/>
                    </a:lnTo>
                    <a:lnTo>
                      <a:pt x="404" y="663"/>
                    </a:lnTo>
                    <a:lnTo>
                      <a:pt x="419" y="665"/>
                    </a:lnTo>
                    <a:lnTo>
                      <a:pt x="433" y="668"/>
                    </a:lnTo>
                    <a:lnTo>
                      <a:pt x="448" y="672"/>
                    </a:lnTo>
                    <a:lnTo>
                      <a:pt x="471" y="674"/>
                    </a:lnTo>
                    <a:lnTo>
                      <a:pt x="489" y="676"/>
                    </a:lnTo>
                    <a:lnTo>
                      <a:pt x="503" y="677"/>
                    </a:lnTo>
                    <a:lnTo>
                      <a:pt x="512" y="678"/>
                    </a:lnTo>
                    <a:lnTo>
                      <a:pt x="518" y="678"/>
                    </a:lnTo>
                    <a:lnTo>
                      <a:pt x="522" y="678"/>
                    </a:lnTo>
                    <a:lnTo>
                      <a:pt x="525" y="678"/>
                    </a:lnTo>
                    <a:lnTo>
                      <a:pt x="528" y="678"/>
                    </a:lnTo>
                    <a:lnTo>
                      <a:pt x="524" y="677"/>
                    </a:lnTo>
                    <a:lnTo>
                      <a:pt x="516" y="675"/>
                    </a:lnTo>
                    <a:lnTo>
                      <a:pt x="505" y="673"/>
                    </a:lnTo>
                    <a:lnTo>
                      <a:pt x="492" y="670"/>
                    </a:lnTo>
                    <a:lnTo>
                      <a:pt x="481" y="667"/>
                    </a:lnTo>
                    <a:lnTo>
                      <a:pt x="471" y="665"/>
                    </a:lnTo>
                    <a:lnTo>
                      <a:pt x="463" y="663"/>
                    </a:lnTo>
                    <a:lnTo>
                      <a:pt x="460" y="662"/>
                    </a:lnTo>
                    <a:lnTo>
                      <a:pt x="469" y="660"/>
                    </a:lnTo>
                    <a:lnTo>
                      <a:pt x="479" y="659"/>
                    </a:lnTo>
                    <a:lnTo>
                      <a:pt x="488" y="659"/>
                    </a:lnTo>
                    <a:lnTo>
                      <a:pt x="497" y="659"/>
                    </a:lnTo>
                    <a:lnTo>
                      <a:pt x="508" y="660"/>
                    </a:lnTo>
                    <a:lnTo>
                      <a:pt x="519" y="662"/>
                    </a:lnTo>
                    <a:lnTo>
                      <a:pt x="529" y="663"/>
                    </a:lnTo>
                    <a:lnTo>
                      <a:pt x="541" y="664"/>
                    </a:lnTo>
                    <a:lnTo>
                      <a:pt x="542" y="663"/>
                    </a:lnTo>
                    <a:lnTo>
                      <a:pt x="543" y="662"/>
                    </a:lnTo>
                    <a:lnTo>
                      <a:pt x="544" y="661"/>
                    </a:lnTo>
                    <a:lnTo>
                      <a:pt x="545" y="661"/>
                    </a:lnTo>
                    <a:lnTo>
                      <a:pt x="542" y="659"/>
                    </a:lnTo>
                    <a:lnTo>
                      <a:pt x="539" y="657"/>
                    </a:lnTo>
                    <a:lnTo>
                      <a:pt x="534" y="656"/>
                    </a:lnTo>
                    <a:lnTo>
                      <a:pt x="530" y="655"/>
                    </a:lnTo>
                    <a:lnTo>
                      <a:pt x="526" y="654"/>
                    </a:lnTo>
                    <a:lnTo>
                      <a:pt x="521" y="654"/>
                    </a:lnTo>
                    <a:lnTo>
                      <a:pt x="518" y="654"/>
                    </a:lnTo>
                    <a:lnTo>
                      <a:pt x="515" y="654"/>
                    </a:lnTo>
                    <a:lnTo>
                      <a:pt x="515" y="653"/>
                    </a:lnTo>
                    <a:lnTo>
                      <a:pt x="515" y="651"/>
                    </a:lnTo>
                    <a:lnTo>
                      <a:pt x="515" y="650"/>
                    </a:lnTo>
                    <a:lnTo>
                      <a:pt x="516" y="649"/>
                    </a:lnTo>
                    <a:lnTo>
                      <a:pt x="520" y="648"/>
                    </a:lnTo>
                    <a:lnTo>
                      <a:pt x="526" y="648"/>
                    </a:lnTo>
                    <a:lnTo>
                      <a:pt x="533" y="647"/>
                    </a:lnTo>
                    <a:lnTo>
                      <a:pt x="540" y="646"/>
                    </a:lnTo>
                    <a:lnTo>
                      <a:pt x="547" y="644"/>
                    </a:lnTo>
                    <a:lnTo>
                      <a:pt x="553" y="642"/>
                    </a:lnTo>
                    <a:lnTo>
                      <a:pt x="558" y="640"/>
                    </a:lnTo>
                    <a:lnTo>
                      <a:pt x="560" y="636"/>
                    </a:lnTo>
                    <a:lnTo>
                      <a:pt x="559" y="636"/>
                    </a:lnTo>
                    <a:lnTo>
                      <a:pt x="557" y="636"/>
                    </a:lnTo>
                    <a:lnTo>
                      <a:pt x="556" y="636"/>
                    </a:lnTo>
                    <a:lnTo>
                      <a:pt x="554" y="636"/>
                    </a:lnTo>
                    <a:lnTo>
                      <a:pt x="555" y="635"/>
                    </a:lnTo>
                    <a:lnTo>
                      <a:pt x="555" y="634"/>
                    </a:lnTo>
                    <a:lnTo>
                      <a:pt x="555" y="633"/>
                    </a:lnTo>
                    <a:lnTo>
                      <a:pt x="555" y="632"/>
                    </a:lnTo>
                    <a:lnTo>
                      <a:pt x="560" y="631"/>
                    </a:lnTo>
                    <a:lnTo>
                      <a:pt x="565" y="630"/>
                    </a:lnTo>
                    <a:lnTo>
                      <a:pt x="570" y="630"/>
                    </a:lnTo>
                    <a:lnTo>
                      <a:pt x="575" y="629"/>
                    </a:lnTo>
                    <a:lnTo>
                      <a:pt x="574" y="623"/>
                    </a:lnTo>
                    <a:lnTo>
                      <a:pt x="570" y="621"/>
                    </a:lnTo>
                    <a:lnTo>
                      <a:pt x="565" y="621"/>
                    </a:lnTo>
                    <a:lnTo>
                      <a:pt x="560" y="621"/>
                    </a:lnTo>
                    <a:lnTo>
                      <a:pt x="560" y="619"/>
                    </a:lnTo>
                    <a:lnTo>
                      <a:pt x="561" y="616"/>
                    </a:lnTo>
                    <a:lnTo>
                      <a:pt x="561" y="613"/>
                    </a:lnTo>
                    <a:lnTo>
                      <a:pt x="562" y="611"/>
                    </a:lnTo>
                    <a:lnTo>
                      <a:pt x="572" y="609"/>
                    </a:lnTo>
                    <a:lnTo>
                      <a:pt x="577" y="607"/>
                    </a:lnTo>
                    <a:lnTo>
                      <a:pt x="579" y="606"/>
                    </a:lnTo>
                    <a:lnTo>
                      <a:pt x="580" y="605"/>
                    </a:lnTo>
                    <a:lnTo>
                      <a:pt x="578" y="603"/>
                    </a:lnTo>
                    <a:lnTo>
                      <a:pt x="576" y="601"/>
                    </a:lnTo>
                    <a:lnTo>
                      <a:pt x="573" y="600"/>
                    </a:lnTo>
                    <a:lnTo>
                      <a:pt x="568" y="599"/>
                    </a:lnTo>
                    <a:lnTo>
                      <a:pt x="568" y="589"/>
                    </a:lnTo>
                    <a:lnTo>
                      <a:pt x="570" y="583"/>
                    </a:lnTo>
                    <a:lnTo>
                      <a:pt x="574" y="581"/>
                    </a:lnTo>
                    <a:lnTo>
                      <a:pt x="582" y="579"/>
                    </a:lnTo>
                    <a:lnTo>
                      <a:pt x="582" y="577"/>
                    </a:lnTo>
                    <a:lnTo>
                      <a:pt x="582" y="576"/>
                    </a:lnTo>
                    <a:lnTo>
                      <a:pt x="582" y="574"/>
                    </a:lnTo>
                    <a:lnTo>
                      <a:pt x="582" y="573"/>
                    </a:lnTo>
                    <a:lnTo>
                      <a:pt x="581" y="572"/>
                    </a:lnTo>
                    <a:lnTo>
                      <a:pt x="579" y="572"/>
                    </a:lnTo>
                    <a:lnTo>
                      <a:pt x="578" y="572"/>
                    </a:lnTo>
                    <a:lnTo>
                      <a:pt x="576" y="571"/>
                    </a:lnTo>
                    <a:lnTo>
                      <a:pt x="576" y="566"/>
                    </a:lnTo>
                    <a:lnTo>
                      <a:pt x="577" y="562"/>
                    </a:lnTo>
                    <a:lnTo>
                      <a:pt x="579" y="558"/>
                    </a:lnTo>
                    <a:lnTo>
                      <a:pt x="580" y="555"/>
                    </a:lnTo>
                    <a:lnTo>
                      <a:pt x="584" y="555"/>
                    </a:lnTo>
                    <a:lnTo>
                      <a:pt x="589" y="554"/>
                    </a:lnTo>
                    <a:lnTo>
                      <a:pt x="593" y="554"/>
                    </a:lnTo>
                    <a:lnTo>
                      <a:pt x="597" y="554"/>
                    </a:lnTo>
                    <a:lnTo>
                      <a:pt x="596" y="553"/>
                    </a:lnTo>
                    <a:lnTo>
                      <a:pt x="596" y="552"/>
                    </a:lnTo>
                    <a:lnTo>
                      <a:pt x="596" y="551"/>
                    </a:lnTo>
                    <a:lnTo>
                      <a:pt x="596" y="550"/>
                    </a:lnTo>
                    <a:lnTo>
                      <a:pt x="592" y="549"/>
                    </a:lnTo>
                    <a:lnTo>
                      <a:pt x="589" y="547"/>
                    </a:lnTo>
                    <a:lnTo>
                      <a:pt x="586" y="546"/>
                    </a:lnTo>
                    <a:lnTo>
                      <a:pt x="584" y="545"/>
                    </a:lnTo>
                    <a:lnTo>
                      <a:pt x="585" y="540"/>
                    </a:lnTo>
                    <a:lnTo>
                      <a:pt x="585" y="537"/>
                    </a:lnTo>
                    <a:lnTo>
                      <a:pt x="586" y="534"/>
                    </a:lnTo>
                    <a:lnTo>
                      <a:pt x="588" y="532"/>
                    </a:lnTo>
                    <a:lnTo>
                      <a:pt x="592" y="532"/>
                    </a:lnTo>
                    <a:lnTo>
                      <a:pt x="596" y="532"/>
                    </a:lnTo>
                    <a:lnTo>
                      <a:pt x="600" y="532"/>
                    </a:lnTo>
                    <a:lnTo>
                      <a:pt x="604" y="531"/>
                    </a:lnTo>
                    <a:lnTo>
                      <a:pt x="605" y="530"/>
                    </a:lnTo>
                    <a:lnTo>
                      <a:pt x="605" y="529"/>
                    </a:lnTo>
                    <a:lnTo>
                      <a:pt x="606" y="528"/>
                    </a:lnTo>
                    <a:lnTo>
                      <a:pt x="607" y="528"/>
                    </a:lnTo>
                    <a:lnTo>
                      <a:pt x="606" y="526"/>
                    </a:lnTo>
                    <a:lnTo>
                      <a:pt x="604" y="525"/>
                    </a:lnTo>
                    <a:lnTo>
                      <a:pt x="600" y="524"/>
                    </a:lnTo>
                    <a:lnTo>
                      <a:pt x="594" y="522"/>
                    </a:lnTo>
                    <a:lnTo>
                      <a:pt x="593" y="518"/>
                    </a:lnTo>
                    <a:lnTo>
                      <a:pt x="594" y="515"/>
                    </a:lnTo>
                    <a:lnTo>
                      <a:pt x="594" y="512"/>
                    </a:lnTo>
                    <a:lnTo>
                      <a:pt x="596" y="506"/>
                    </a:lnTo>
                    <a:lnTo>
                      <a:pt x="606" y="502"/>
                    </a:lnTo>
                    <a:lnTo>
                      <a:pt x="612" y="500"/>
                    </a:lnTo>
                    <a:lnTo>
                      <a:pt x="615" y="499"/>
                    </a:lnTo>
                    <a:lnTo>
                      <a:pt x="616" y="498"/>
                    </a:lnTo>
                    <a:lnTo>
                      <a:pt x="612" y="497"/>
                    </a:lnTo>
                    <a:lnTo>
                      <a:pt x="609" y="496"/>
                    </a:lnTo>
                    <a:lnTo>
                      <a:pt x="606" y="495"/>
                    </a:lnTo>
                    <a:lnTo>
                      <a:pt x="602" y="494"/>
                    </a:lnTo>
                    <a:lnTo>
                      <a:pt x="607" y="484"/>
                    </a:lnTo>
                    <a:lnTo>
                      <a:pt x="614" y="480"/>
                    </a:lnTo>
                    <a:lnTo>
                      <a:pt x="619" y="478"/>
                    </a:lnTo>
                    <a:lnTo>
                      <a:pt x="620" y="471"/>
                    </a:lnTo>
                    <a:lnTo>
                      <a:pt x="618" y="471"/>
                    </a:lnTo>
                    <a:lnTo>
                      <a:pt x="616" y="471"/>
                    </a:lnTo>
                    <a:lnTo>
                      <a:pt x="613" y="471"/>
                    </a:lnTo>
                    <a:lnTo>
                      <a:pt x="611" y="471"/>
                    </a:lnTo>
                    <a:lnTo>
                      <a:pt x="612" y="468"/>
                    </a:lnTo>
                    <a:lnTo>
                      <a:pt x="612" y="465"/>
                    </a:lnTo>
                    <a:lnTo>
                      <a:pt x="612" y="463"/>
                    </a:lnTo>
                    <a:lnTo>
                      <a:pt x="612" y="460"/>
                    </a:lnTo>
                    <a:lnTo>
                      <a:pt x="616" y="460"/>
                    </a:lnTo>
                    <a:lnTo>
                      <a:pt x="620" y="458"/>
                    </a:lnTo>
                    <a:lnTo>
                      <a:pt x="624" y="457"/>
                    </a:lnTo>
                    <a:lnTo>
                      <a:pt x="627" y="454"/>
                    </a:lnTo>
                    <a:lnTo>
                      <a:pt x="626" y="453"/>
                    </a:lnTo>
                    <a:lnTo>
                      <a:pt x="625" y="452"/>
                    </a:lnTo>
                    <a:lnTo>
                      <a:pt x="623" y="451"/>
                    </a:lnTo>
                    <a:lnTo>
                      <a:pt x="620" y="450"/>
                    </a:lnTo>
                    <a:lnTo>
                      <a:pt x="620" y="447"/>
                    </a:lnTo>
                    <a:lnTo>
                      <a:pt x="620" y="444"/>
                    </a:lnTo>
                    <a:lnTo>
                      <a:pt x="620" y="441"/>
                    </a:lnTo>
                    <a:lnTo>
                      <a:pt x="620" y="438"/>
                    </a:lnTo>
                    <a:lnTo>
                      <a:pt x="624" y="437"/>
                    </a:lnTo>
                    <a:lnTo>
                      <a:pt x="628" y="437"/>
                    </a:lnTo>
                    <a:lnTo>
                      <a:pt x="631" y="436"/>
                    </a:lnTo>
                    <a:lnTo>
                      <a:pt x="635" y="436"/>
                    </a:lnTo>
                    <a:lnTo>
                      <a:pt x="635" y="434"/>
                    </a:lnTo>
                    <a:lnTo>
                      <a:pt x="635" y="433"/>
                    </a:lnTo>
                    <a:lnTo>
                      <a:pt x="634" y="431"/>
                    </a:lnTo>
                    <a:lnTo>
                      <a:pt x="634" y="430"/>
                    </a:lnTo>
                    <a:lnTo>
                      <a:pt x="632" y="430"/>
                    </a:lnTo>
                    <a:lnTo>
                      <a:pt x="630" y="429"/>
                    </a:lnTo>
                    <a:lnTo>
                      <a:pt x="628" y="429"/>
                    </a:lnTo>
                    <a:lnTo>
                      <a:pt x="626" y="428"/>
                    </a:lnTo>
                    <a:lnTo>
                      <a:pt x="626" y="426"/>
                    </a:lnTo>
                    <a:lnTo>
                      <a:pt x="626" y="423"/>
                    </a:lnTo>
                    <a:lnTo>
                      <a:pt x="626" y="421"/>
                    </a:lnTo>
                    <a:lnTo>
                      <a:pt x="626" y="419"/>
                    </a:lnTo>
                    <a:lnTo>
                      <a:pt x="629" y="418"/>
                    </a:lnTo>
                    <a:lnTo>
                      <a:pt x="632" y="417"/>
                    </a:lnTo>
                    <a:lnTo>
                      <a:pt x="635" y="417"/>
                    </a:lnTo>
                    <a:lnTo>
                      <a:pt x="639" y="416"/>
                    </a:lnTo>
                    <a:lnTo>
                      <a:pt x="639" y="415"/>
                    </a:lnTo>
                    <a:lnTo>
                      <a:pt x="639" y="413"/>
                    </a:lnTo>
                    <a:lnTo>
                      <a:pt x="639" y="412"/>
                    </a:lnTo>
                    <a:lnTo>
                      <a:pt x="639" y="411"/>
                    </a:lnTo>
                    <a:lnTo>
                      <a:pt x="637" y="410"/>
                    </a:lnTo>
                    <a:lnTo>
                      <a:pt x="635" y="410"/>
                    </a:lnTo>
                    <a:lnTo>
                      <a:pt x="634" y="410"/>
                    </a:lnTo>
                    <a:lnTo>
                      <a:pt x="632" y="409"/>
                    </a:lnTo>
                    <a:lnTo>
                      <a:pt x="632" y="407"/>
                    </a:lnTo>
                    <a:lnTo>
                      <a:pt x="633" y="404"/>
                    </a:lnTo>
                    <a:lnTo>
                      <a:pt x="633" y="401"/>
                    </a:lnTo>
                    <a:lnTo>
                      <a:pt x="633" y="399"/>
                    </a:lnTo>
                    <a:lnTo>
                      <a:pt x="637" y="398"/>
                    </a:lnTo>
                    <a:lnTo>
                      <a:pt x="641" y="397"/>
                    </a:lnTo>
                    <a:lnTo>
                      <a:pt x="644" y="397"/>
                    </a:lnTo>
                    <a:lnTo>
                      <a:pt x="648" y="396"/>
                    </a:lnTo>
                    <a:lnTo>
                      <a:pt x="647" y="391"/>
                    </a:lnTo>
                    <a:lnTo>
                      <a:pt x="645" y="388"/>
                    </a:lnTo>
                    <a:lnTo>
                      <a:pt x="642" y="388"/>
                    </a:lnTo>
                    <a:lnTo>
                      <a:pt x="640" y="387"/>
                    </a:lnTo>
                    <a:lnTo>
                      <a:pt x="641" y="381"/>
                    </a:lnTo>
                    <a:lnTo>
                      <a:pt x="641" y="377"/>
                    </a:lnTo>
                    <a:lnTo>
                      <a:pt x="642" y="374"/>
                    </a:lnTo>
                    <a:lnTo>
                      <a:pt x="643" y="372"/>
                    </a:lnTo>
                    <a:lnTo>
                      <a:pt x="646" y="371"/>
                    </a:lnTo>
                    <a:lnTo>
                      <a:pt x="649" y="371"/>
                    </a:lnTo>
                    <a:lnTo>
                      <a:pt x="652" y="370"/>
                    </a:lnTo>
                    <a:lnTo>
                      <a:pt x="655" y="370"/>
                    </a:lnTo>
                    <a:lnTo>
                      <a:pt x="655" y="369"/>
                    </a:lnTo>
                    <a:lnTo>
                      <a:pt x="655" y="367"/>
                    </a:lnTo>
                    <a:lnTo>
                      <a:pt x="655" y="366"/>
                    </a:lnTo>
                    <a:lnTo>
                      <a:pt x="655" y="365"/>
                    </a:lnTo>
                    <a:lnTo>
                      <a:pt x="654" y="364"/>
                    </a:lnTo>
                    <a:lnTo>
                      <a:pt x="652" y="364"/>
                    </a:lnTo>
                    <a:lnTo>
                      <a:pt x="651" y="363"/>
                    </a:lnTo>
                    <a:lnTo>
                      <a:pt x="649" y="363"/>
                    </a:lnTo>
                    <a:lnTo>
                      <a:pt x="649" y="361"/>
                    </a:lnTo>
                    <a:lnTo>
                      <a:pt x="649" y="358"/>
                    </a:lnTo>
                    <a:lnTo>
                      <a:pt x="649" y="356"/>
                    </a:lnTo>
                    <a:lnTo>
                      <a:pt x="649" y="354"/>
                    </a:lnTo>
                    <a:lnTo>
                      <a:pt x="654" y="353"/>
                    </a:lnTo>
                    <a:lnTo>
                      <a:pt x="659" y="352"/>
                    </a:lnTo>
                    <a:lnTo>
                      <a:pt x="663" y="351"/>
                    </a:lnTo>
                    <a:lnTo>
                      <a:pt x="668" y="350"/>
                    </a:lnTo>
                    <a:lnTo>
                      <a:pt x="669" y="349"/>
                    </a:lnTo>
                    <a:lnTo>
                      <a:pt x="669" y="347"/>
                    </a:lnTo>
                    <a:lnTo>
                      <a:pt x="669" y="346"/>
                    </a:lnTo>
                    <a:lnTo>
                      <a:pt x="670" y="345"/>
                    </a:lnTo>
                    <a:lnTo>
                      <a:pt x="666" y="344"/>
                    </a:lnTo>
                    <a:lnTo>
                      <a:pt x="663" y="344"/>
                    </a:lnTo>
                    <a:lnTo>
                      <a:pt x="660" y="344"/>
                    </a:lnTo>
                    <a:lnTo>
                      <a:pt x="656" y="343"/>
                    </a:lnTo>
                    <a:lnTo>
                      <a:pt x="655" y="340"/>
                    </a:lnTo>
                    <a:lnTo>
                      <a:pt x="656" y="338"/>
                    </a:lnTo>
                    <a:lnTo>
                      <a:pt x="656" y="336"/>
                    </a:lnTo>
                    <a:lnTo>
                      <a:pt x="658" y="332"/>
                    </a:lnTo>
                    <a:lnTo>
                      <a:pt x="662" y="331"/>
                    </a:lnTo>
                    <a:lnTo>
                      <a:pt x="665" y="331"/>
                    </a:lnTo>
                    <a:lnTo>
                      <a:pt x="668" y="331"/>
                    </a:lnTo>
                    <a:lnTo>
                      <a:pt x="672" y="330"/>
                    </a:lnTo>
                    <a:lnTo>
                      <a:pt x="671" y="329"/>
                    </a:lnTo>
                    <a:lnTo>
                      <a:pt x="671" y="327"/>
                    </a:lnTo>
                    <a:lnTo>
                      <a:pt x="671" y="326"/>
                    </a:lnTo>
                    <a:lnTo>
                      <a:pt x="671" y="325"/>
                    </a:lnTo>
                    <a:lnTo>
                      <a:pt x="670" y="324"/>
                    </a:lnTo>
                    <a:lnTo>
                      <a:pt x="668" y="324"/>
                    </a:lnTo>
                    <a:lnTo>
                      <a:pt x="667" y="323"/>
                    </a:lnTo>
                    <a:lnTo>
                      <a:pt x="665" y="323"/>
                    </a:lnTo>
                    <a:lnTo>
                      <a:pt x="665" y="318"/>
                    </a:lnTo>
                    <a:lnTo>
                      <a:pt x="665" y="314"/>
                    </a:lnTo>
                    <a:lnTo>
                      <a:pt x="666" y="311"/>
                    </a:lnTo>
                    <a:lnTo>
                      <a:pt x="667" y="308"/>
                    </a:lnTo>
                    <a:lnTo>
                      <a:pt x="670" y="307"/>
                    </a:lnTo>
                    <a:lnTo>
                      <a:pt x="674" y="307"/>
                    </a:lnTo>
                    <a:lnTo>
                      <a:pt x="677" y="306"/>
                    </a:lnTo>
                    <a:lnTo>
                      <a:pt x="680" y="306"/>
                    </a:lnTo>
                    <a:lnTo>
                      <a:pt x="681" y="304"/>
                    </a:lnTo>
                    <a:lnTo>
                      <a:pt x="681" y="303"/>
                    </a:lnTo>
                    <a:lnTo>
                      <a:pt x="681" y="301"/>
                    </a:lnTo>
                    <a:lnTo>
                      <a:pt x="681" y="299"/>
                    </a:lnTo>
                    <a:lnTo>
                      <a:pt x="680" y="298"/>
                    </a:lnTo>
                    <a:lnTo>
                      <a:pt x="678" y="297"/>
                    </a:lnTo>
                    <a:lnTo>
                      <a:pt x="677" y="297"/>
                    </a:lnTo>
                    <a:lnTo>
                      <a:pt x="675" y="296"/>
                    </a:lnTo>
                    <a:lnTo>
                      <a:pt x="675" y="295"/>
                    </a:lnTo>
                    <a:lnTo>
                      <a:pt x="675" y="294"/>
                    </a:lnTo>
                    <a:lnTo>
                      <a:pt x="675" y="292"/>
                    </a:lnTo>
                    <a:lnTo>
                      <a:pt x="676" y="291"/>
                    </a:lnTo>
                    <a:lnTo>
                      <a:pt x="681" y="291"/>
                    </a:lnTo>
                    <a:lnTo>
                      <a:pt x="686" y="291"/>
                    </a:lnTo>
                    <a:lnTo>
                      <a:pt x="690" y="290"/>
                    </a:lnTo>
                    <a:lnTo>
                      <a:pt x="696" y="286"/>
                    </a:lnTo>
                    <a:lnTo>
                      <a:pt x="693" y="285"/>
                    </a:lnTo>
                    <a:lnTo>
                      <a:pt x="690" y="284"/>
                    </a:lnTo>
                    <a:lnTo>
                      <a:pt x="686" y="284"/>
                    </a:lnTo>
                    <a:lnTo>
                      <a:pt x="680" y="283"/>
                    </a:lnTo>
                    <a:lnTo>
                      <a:pt x="682" y="272"/>
                    </a:lnTo>
                    <a:lnTo>
                      <a:pt x="686" y="270"/>
                    </a:lnTo>
                    <a:lnTo>
                      <a:pt x="693" y="271"/>
                    </a:lnTo>
                    <a:lnTo>
                      <a:pt x="703" y="267"/>
                    </a:lnTo>
                    <a:lnTo>
                      <a:pt x="703" y="266"/>
                    </a:lnTo>
                    <a:lnTo>
                      <a:pt x="703" y="265"/>
                    </a:lnTo>
                    <a:lnTo>
                      <a:pt x="702" y="265"/>
                    </a:lnTo>
                    <a:lnTo>
                      <a:pt x="702" y="264"/>
                    </a:lnTo>
                    <a:lnTo>
                      <a:pt x="699" y="263"/>
                    </a:lnTo>
                    <a:lnTo>
                      <a:pt x="696" y="262"/>
                    </a:lnTo>
                    <a:lnTo>
                      <a:pt x="692" y="262"/>
                    </a:lnTo>
                    <a:lnTo>
                      <a:pt x="689" y="261"/>
                    </a:lnTo>
                    <a:lnTo>
                      <a:pt x="690" y="257"/>
                    </a:lnTo>
                    <a:lnTo>
                      <a:pt x="692" y="254"/>
                    </a:lnTo>
                    <a:lnTo>
                      <a:pt x="693" y="251"/>
                    </a:lnTo>
                    <a:lnTo>
                      <a:pt x="694" y="247"/>
                    </a:lnTo>
                    <a:lnTo>
                      <a:pt x="698" y="246"/>
                    </a:lnTo>
                    <a:lnTo>
                      <a:pt x="702" y="245"/>
                    </a:lnTo>
                    <a:lnTo>
                      <a:pt x="707" y="245"/>
                    </a:lnTo>
                    <a:lnTo>
                      <a:pt x="711" y="244"/>
                    </a:lnTo>
                    <a:lnTo>
                      <a:pt x="711" y="243"/>
                    </a:lnTo>
                    <a:lnTo>
                      <a:pt x="711" y="242"/>
                    </a:lnTo>
                    <a:lnTo>
                      <a:pt x="711" y="240"/>
                    </a:lnTo>
                    <a:lnTo>
                      <a:pt x="711" y="239"/>
                    </a:lnTo>
                    <a:lnTo>
                      <a:pt x="708" y="238"/>
                    </a:lnTo>
                    <a:lnTo>
                      <a:pt x="706" y="237"/>
                    </a:lnTo>
                    <a:lnTo>
                      <a:pt x="704" y="237"/>
                    </a:lnTo>
                    <a:lnTo>
                      <a:pt x="700" y="237"/>
                    </a:lnTo>
                    <a:lnTo>
                      <a:pt x="701" y="234"/>
                    </a:lnTo>
                    <a:lnTo>
                      <a:pt x="701" y="231"/>
                    </a:lnTo>
                    <a:lnTo>
                      <a:pt x="702" y="228"/>
                    </a:lnTo>
                    <a:lnTo>
                      <a:pt x="702" y="225"/>
                    </a:lnTo>
                    <a:lnTo>
                      <a:pt x="705" y="224"/>
                    </a:lnTo>
                    <a:lnTo>
                      <a:pt x="708" y="224"/>
                    </a:lnTo>
                    <a:lnTo>
                      <a:pt x="710" y="223"/>
                    </a:lnTo>
                    <a:lnTo>
                      <a:pt x="713" y="223"/>
                    </a:lnTo>
                    <a:lnTo>
                      <a:pt x="713" y="221"/>
                    </a:lnTo>
                    <a:lnTo>
                      <a:pt x="713" y="219"/>
                    </a:lnTo>
                    <a:lnTo>
                      <a:pt x="713" y="218"/>
                    </a:lnTo>
                    <a:lnTo>
                      <a:pt x="713" y="216"/>
                    </a:lnTo>
                    <a:lnTo>
                      <a:pt x="712" y="216"/>
                    </a:lnTo>
                    <a:lnTo>
                      <a:pt x="710" y="215"/>
                    </a:lnTo>
                    <a:lnTo>
                      <a:pt x="709" y="215"/>
                    </a:lnTo>
                    <a:lnTo>
                      <a:pt x="708" y="215"/>
                    </a:lnTo>
                    <a:lnTo>
                      <a:pt x="709" y="212"/>
                    </a:lnTo>
                    <a:lnTo>
                      <a:pt x="709" y="209"/>
                    </a:lnTo>
                    <a:lnTo>
                      <a:pt x="710" y="207"/>
                    </a:lnTo>
                    <a:lnTo>
                      <a:pt x="711" y="204"/>
                    </a:lnTo>
                    <a:lnTo>
                      <a:pt x="717" y="203"/>
                    </a:lnTo>
                    <a:lnTo>
                      <a:pt x="723" y="203"/>
                    </a:lnTo>
                    <a:lnTo>
                      <a:pt x="729" y="201"/>
                    </a:lnTo>
                    <a:lnTo>
                      <a:pt x="735" y="198"/>
                    </a:lnTo>
                    <a:lnTo>
                      <a:pt x="729" y="196"/>
                    </a:lnTo>
                    <a:lnTo>
                      <a:pt x="724" y="195"/>
                    </a:lnTo>
                    <a:lnTo>
                      <a:pt x="719" y="195"/>
                    </a:lnTo>
                    <a:lnTo>
                      <a:pt x="715" y="195"/>
                    </a:lnTo>
                    <a:lnTo>
                      <a:pt x="718" y="187"/>
                    </a:lnTo>
                    <a:lnTo>
                      <a:pt x="720" y="183"/>
                    </a:lnTo>
                    <a:lnTo>
                      <a:pt x="725" y="182"/>
                    </a:lnTo>
                    <a:lnTo>
                      <a:pt x="734" y="182"/>
                    </a:lnTo>
                    <a:lnTo>
                      <a:pt x="734" y="180"/>
                    </a:lnTo>
                    <a:lnTo>
                      <a:pt x="735" y="179"/>
                    </a:lnTo>
                    <a:lnTo>
                      <a:pt x="735" y="177"/>
                    </a:lnTo>
                    <a:lnTo>
                      <a:pt x="735" y="176"/>
                    </a:lnTo>
                    <a:lnTo>
                      <a:pt x="732" y="177"/>
                    </a:lnTo>
                    <a:lnTo>
                      <a:pt x="729" y="177"/>
                    </a:lnTo>
                    <a:lnTo>
                      <a:pt x="726" y="177"/>
                    </a:lnTo>
                    <a:lnTo>
                      <a:pt x="722" y="177"/>
                    </a:lnTo>
                    <a:lnTo>
                      <a:pt x="724" y="172"/>
                    </a:lnTo>
                    <a:lnTo>
                      <a:pt x="726" y="168"/>
                    </a:lnTo>
                    <a:lnTo>
                      <a:pt x="728" y="162"/>
                    </a:lnTo>
                    <a:lnTo>
                      <a:pt x="730" y="158"/>
                    </a:lnTo>
                    <a:lnTo>
                      <a:pt x="734" y="158"/>
                    </a:lnTo>
                    <a:lnTo>
                      <a:pt x="738" y="158"/>
                    </a:lnTo>
                    <a:lnTo>
                      <a:pt x="743" y="158"/>
                    </a:lnTo>
                    <a:lnTo>
                      <a:pt x="747" y="158"/>
                    </a:lnTo>
                    <a:lnTo>
                      <a:pt x="748" y="157"/>
                    </a:lnTo>
                    <a:lnTo>
                      <a:pt x="749" y="156"/>
                    </a:lnTo>
                    <a:lnTo>
                      <a:pt x="749" y="155"/>
                    </a:lnTo>
                    <a:lnTo>
                      <a:pt x="750" y="155"/>
                    </a:lnTo>
                    <a:lnTo>
                      <a:pt x="746" y="152"/>
                    </a:lnTo>
                    <a:lnTo>
                      <a:pt x="741" y="151"/>
                    </a:lnTo>
                    <a:lnTo>
                      <a:pt x="737" y="151"/>
                    </a:lnTo>
                    <a:lnTo>
                      <a:pt x="734" y="151"/>
                    </a:lnTo>
                    <a:lnTo>
                      <a:pt x="737" y="140"/>
                    </a:lnTo>
                    <a:lnTo>
                      <a:pt x="740" y="135"/>
                    </a:lnTo>
                    <a:lnTo>
                      <a:pt x="745" y="133"/>
                    </a:lnTo>
                    <a:lnTo>
                      <a:pt x="753" y="128"/>
                    </a:lnTo>
                    <a:lnTo>
                      <a:pt x="748" y="123"/>
                    </a:lnTo>
                    <a:lnTo>
                      <a:pt x="746" y="119"/>
                    </a:lnTo>
                    <a:lnTo>
                      <a:pt x="746" y="116"/>
                    </a:lnTo>
                    <a:lnTo>
                      <a:pt x="749" y="114"/>
                    </a:lnTo>
                    <a:lnTo>
                      <a:pt x="753" y="111"/>
                    </a:lnTo>
                    <a:lnTo>
                      <a:pt x="757" y="110"/>
                    </a:lnTo>
                    <a:lnTo>
                      <a:pt x="761" y="108"/>
                    </a:lnTo>
                    <a:lnTo>
                      <a:pt x="765" y="106"/>
                    </a:lnTo>
                    <a:lnTo>
                      <a:pt x="765" y="105"/>
                    </a:lnTo>
                    <a:lnTo>
                      <a:pt x="765" y="104"/>
                    </a:lnTo>
                    <a:lnTo>
                      <a:pt x="765" y="103"/>
                    </a:lnTo>
                    <a:lnTo>
                      <a:pt x="765" y="102"/>
                    </a:lnTo>
                    <a:lnTo>
                      <a:pt x="764" y="101"/>
                    </a:lnTo>
                    <a:lnTo>
                      <a:pt x="763" y="100"/>
                    </a:lnTo>
                    <a:lnTo>
                      <a:pt x="761" y="100"/>
                    </a:lnTo>
                    <a:lnTo>
                      <a:pt x="760" y="99"/>
                    </a:lnTo>
                    <a:lnTo>
                      <a:pt x="761" y="92"/>
                    </a:lnTo>
                    <a:lnTo>
                      <a:pt x="765" y="90"/>
                    </a:lnTo>
                    <a:lnTo>
                      <a:pt x="772" y="90"/>
                    </a:lnTo>
                    <a:lnTo>
                      <a:pt x="779" y="91"/>
                    </a:lnTo>
                    <a:lnTo>
                      <a:pt x="779" y="89"/>
                    </a:lnTo>
                    <a:lnTo>
                      <a:pt x="779" y="88"/>
                    </a:lnTo>
                    <a:lnTo>
                      <a:pt x="779" y="86"/>
                    </a:lnTo>
                    <a:lnTo>
                      <a:pt x="779" y="84"/>
                    </a:lnTo>
                    <a:lnTo>
                      <a:pt x="777" y="83"/>
                    </a:lnTo>
                    <a:lnTo>
                      <a:pt x="774" y="83"/>
                    </a:lnTo>
                    <a:lnTo>
                      <a:pt x="771" y="83"/>
                    </a:lnTo>
                    <a:lnTo>
                      <a:pt x="769" y="82"/>
                    </a:lnTo>
                    <a:lnTo>
                      <a:pt x="770" y="74"/>
                    </a:lnTo>
                    <a:lnTo>
                      <a:pt x="773" y="70"/>
                    </a:lnTo>
                    <a:lnTo>
                      <a:pt x="778" y="69"/>
                    </a:lnTo>
                    <a:lnTo>
                      <a:pt x="786" y="65"/>
                    </a:lnTo>
                    <a:lnTo>
                      <a:pt x="782" y="62"/>
                    </a:lnTo>
                    <a:lnTo>
                      <a:pt x="780" y="61"/>
                    </a:lnTo>
                    <a:lnTo>
                      <a:pt x="779" y="61"/>
                    </a:lnTo>
                    <a:lnTo>
                      <a:pt x="777" y="61"/>
                    </a:lnTo>
                    <a:lnTo>
                      <a:pt x="778" y="53"/>
                    </a:lnTo>
                    <a:lnTo>
                      <a:pt x="780" y="49"/>
                    </a:lnTo>
                    <a:lnTo>
                      <a:pt x="785" y="47"/>
                    </a:lnTo>
                    <a:lnTo>
                      <a:pt x="793" y="46"/>
                    </a:lnTo>
                    <a:lnTo>
                      <a:pt x="791" y="41"/>
                    </a:lnTo>
                    <a:lnTo>
                      <a:pt x="789" y="39"/>
                    </a:lnTo>
                    <a:lnTo>
                      <a:pt x="787" y="39"/>
                    </a:lnTo>
                    <a:lnTo>
                      <a:pt x="786" y="39"/>
                    </a:lnTo>
                    <a:lnTo>
                      <a:pt x="786" y="36"/>
                    </a:lnTo>
                    <a:lnTo>
                      <a:pt x="787" y="33"/>
                    </a:lnTo>
                    <a:lnTo>
                      <a:pt x="787" y="30"/>
                    </a:lnTo>
                    <a:lnTo>
                      <a:pt x="788" y="27"/>
                    </a:lnTo>
                    <a:lnTo>
                      <a:pt x="792" y="27"/>
                    </a:lnTo>
                    <a:lnTo>
                      <a:pt x="796" y="26"/>
                    </a:lnTo>
                    <a:lnTo>
                      <a:pt x="800" y="26"/>
                    </a:lnTo>
                    <a:lnTo>
                      <a:pt x="804" y="26"/>
                    </a:lnTo>
                    <a:lnTo>
                      <a:pt x="802" y="21"/>
                    </a:lnTo>
                    <a:lnTo>
                      <a:pt x="799" y="19"/>
                    </a:lnTo>
                    <a:lnTo>
                      <a:pt x="796" y="18"/>
                    </a:lnTo>
                    <a:lnTo>
                      <a:pt x="793" y="18"/>
                    </a:lnTo>
                    <a:lnTo>
                      <a:pt x="795" y="13"/>
                    </a:lnTo>
                    <a:lnTo>
                      <a:pt x="796" y="9"/>
                    </a:lnTo>
                    <a:lnTo>
                      <a:pt x="798" y="4"/>
                    </a:lnTo>
                    <a:lnTo>
                      <a:pt x="800" y="0"/>
                    </a:lnTo>
                    <a:lnTo>
                      <a:pt x="805" y="1"/>
                    </a:lnTo>
                    <a:lnTo>
                      <a:pt x="810" y="4"/>
                    </a:lnTo>
                    <a:lnTo>
                      <a:pt x="815" y="8"/>
                    </a:lnTo>
                    <a:lnTo>
                      <a:pt x="822" y="14"/>
                    </a:lnTo>
                    <a:lnTo>
                      <a:pt x="819" y="27"/>
                    </a:lnTo>
                    <a:lnTo>
                      <a:pt x="812" y="43"/>
                    </a:lnTo>
                    <a:lnTo>
                      <a:pt x="804" y="59"/>
                    </a:lnTo>
                    <a:lnTo>
                      <a:pt x="797" y="72"/>
                    </a:lnTo>
                    <a:lnTo>
                      <a:pt x="790" y="89"/>
                    </a:lnTo>
                    <a:lnTo>
                      <a:pt x="781" y="107"/>
                    </a:lnTo>
                    <a:lnTo>
                      <a:pt x="773" y="124"/>
                    </a:lnTo>
                    <a:lnTo>
                      <a:pt x="766" y="140"/>
                    </a:lnTo>
                    <a:lnTo>
                      <a:pt x="758" y="157"/>
                    </a:lnTo>
                    <a:lnTo>
                      <a:pt x="750" y="175"/>
                    </a:lnTo>
                    <a:lnTo>
                      <a:pt x="744" y="193"/>
                    </a:lnTo>
                    <a:lnTo>
                      <a:pt x="738" y="210"/>
                    </a:lnTo>
                    <a:lnTo>
                      <a:pt x="722" y="248"/>
                    </a:lnTo>
                    <a:lnTo>
                      <a:pt x="707" y="287"/>
                    </a:lnTo>
                    <a:lnTo>
                      <a:pt x="692" y="327"/>
                    </a:lnTo>
                    <a:lnTo>
                      <a:pt x="678" y="366"/>
                    </a:lnTo>
                    <a:lnTo>
                      <a:pt x="664" y="406"/>
                    </a:lnTo>
                    <a:lnTo>
                      <a:pt x="650" y="447"/>
                    </a:lnTo>
                    <a:lnTo>
                      <a:pt x="636" y="488"/>
                    </a:lnTo>
                    <a:lnTo>
                      <a:pt x="623" y="528"/>
                    </a:lnTo>
                    <a:lnTo>
                      <a:pt x="607" y="579"/>
                    </a:lnTo>
                    <a:lnTo>
                      <a:pt x="596" y="617"/>
                    </a:lnTo>
                    <a:lnTo>
                      <a:pt x="587" y="645"/>
                    </a:lnTo>
                    <a:lnTo>
                      <a:pt x="581" y="666"/>
                    </a:lnTo>
                    <a:lnTo>
                      <a:pt x="576" y="680"/>
                    </a:lnTo>
                    <a:lnTo>
                      <a:pt x="572" y="692"/>
                    </a:lnTo>
                    <a:lnTo>
                      <a:pt x="569" y="701"/>
                    </a:lnTo>
                    <a:lnTo>
                      <a:pt x="565" y="712"/>
                    </a:lnTo>
                    <a:lnTo>
                      <a:pt x="563" y="712"/>
                    </a:lnTo>
                    <a:lnTo>
                      <a:pt x="560" y="712"/>
                    </a:lnTo>
                    <a:lnTo>
                      <a:pt x="558" y="712"/>
                    </a:lnTo>
                    <a:lnTo>
                      <a:pt x="555" y="71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41"/>
              <p:cNvSpPr>
                <a:spLocks/>
              </p:cNvSpPr>
              <p:nvPr/>
            </p:nvSpPr>
            <p:spPr bwMode="auto">
              <a:xfrm>
                <a:off x="1911" y="2943"/>
                <a:ext cx="1300" cy="515"/>
              </a:xfrm>
              <a:custGeom>
                <a:avLst/>
                <a:gdLst>
                  <a:gd name="T0" fmla="*/ 23661 w 623"/>
                  <a:gd name="T1" fmla="*/ 11195 h 237"/>
                  <a:gd name="T2" fmla="*/ 21161 w 623"/>
                  <a:gd name="T3" fmla="*/ 8518 h 237"/>
                  <a:gd name="T4" fmla="*/ 18753 w 623"/>
                  <a:gd name="T5" fmla="*/ 6597 h 237"/>
                  <a:gd name="T6" fmla="*/ 16312 w 623"/>
                  <a:gd name="T7" fmla="*/ 5776 h 237"/>
                  <a:gd name="T8" fmla="*/ 13803 w 623"/>
                  <a:gd name="T9" fmla="*/ 5913 h 237"/>
                  <a:gd name="T10" fmla="*/ 11431 w 623"/>
                  <a:gd name="T11" fmla="*/ 7017 h 237"/>
                  <a:gd name="T12" fmla="*/ 9140 w 623"/>
                  <a:gd name="T13" fmla="*/ 8968 h 237"/>
                  <a:gd name="T14" fmla="*/ 6596 w 623"/>
                  <a:gd name="T15" fmla="*/ 9500 h 237"/>
                  <a:gd name="T16" fmla="*/ 4031 w 623"/>
                  <a:gd name="T17" fmla="*/ 9009 h 237"/>
                  <a:gd name="T18" fmla="*/ 1498 w 623"/>
                  <a:gd name="T19" fmla="*/ 8344 h 237"/>
                  <a:gd name="T20" fmla="*/ 35 w 623"/>
                  <a:gd name="T21" fmla="*/ 7603 h 237"/>
                  <a:gd name="T22" fmla="*/ 1780 w 623"/>
                  <a:gd name="T23" fmla="*/ 7512 h 237"/>
                  <a:gd name="T24" fmla="*/ 4699 w 623"/>
                  <a:gd name="T25" fmla="*/ 7942 h 237"/>
                  <a:gd name="T26" fmla="*/ 1899 w 623"/>
                  <a:gd name="T27" fmla="*/ 7069 h 237"/>
                  <a:gd name="T28" fmla="*/ 361 w 623"/>
                  <a:gd name="T29" fmla="*/ 6195 h 237"/>
                  <a:gd name="T30" fmla="*/ 1346 w 623"/>
                  <a:gd name="T31" fmla="*/ 6002 h 237"/>
                  <a:gd name="T32" fmla="*/ 2333 w 623"/>
                  <a:gd name="T33" fmla="*/ 6195 h 237"/>
                  <a:gd name="T34" fmla="*/ 1671 w 623"/>
                  <a:gd name="T35" fmla="*/ 5861 h 237"/>
                  <a:gd name="T36" fmla="*/ 661 w 623"/>
                  <a:gd name="T37" fmla="*/ 5080 h 237"/>
                  <a:gd name="T38" fmla="*/ 2291 w 623"/>
                  <a:gd name="T39" fmla="*/ 5039 h 237"/>
                  <a:gd name="T40" fmla="*/ 5060 w 623"/>
                  <a:gd name="T41" fmla="*/ 5624 h 237"/>
                  <a:gd name="T42" fmla="*/ 2333 w 623"/>
                  <a:gd name="T43" fmla="*/ 4548 h 237"/>
                  <a:gd name="T44" fmla="*/ 1027 w 623"/>
                  <a:gd name="T45" fmla="*/ 3551 h 237"/>
                  <a:gd name="T46" fmla="*/ 2652 w 623"/>
                  <a:gd name="T47" fmla="*/ 3840 h 237"/>
                  <a:gd name="T48" fmla="*/ 5098 w 623"/>
                  <a:gd name="T49" fmla="*/ 4505 h 237"/>
                  <a:gd name="T50" fmla="*/ 7641 w 623"/>
                  <a:gd name="T51" fmla="*/ 4411 h 237"/>
                  <a:gd name="T52" fmla="*/ 10014 w 623"/>
                  <a:gd name="T53" fmla="*/ 2966 h 237"/>
                  <a:gd name="T54" fmla="*/ 12230 w 623"/>
                  <a:gd name="T55" fmla="*/ 1163 h 237"/>
                  <a:gd name="T56" fmla="*/ 14749 w 623"/>
                  <a:gd name="T57" fmla="*/ 93 h 237"/>
                  <a:gd name="T58" fmla="*/ 17409 w 623"/>
                  <a:gd name="T59" fmla="*/ 378 h 237"/>
                  <a:gd name="T60" fmla="*/ 19907 w 623"/>
                  <a:gd name="T61" fmla="*/ 1558 h 237"/>
                  <a:gd name="T62" fmla="*/ 22390 w 623"/>
                  <a:gd name="T63" fmla="*/ 3007 h 237"/>
                  <a:gd name="T64" fmla="*/ 24650 w 623"/>
                  <a:gd name="T65" fmla="*/ 4996 h 237"/>
                  <a:gd name="T66" fmla="*/ 24097 w 623"/>
                  <a:gd name="T67" fmla="*/ 5415 h 237"/>
                  <a:gd name="T68" fmla="*/ 19815 w 623"/>
                  <a:gd name="T69" fmla="*/ 2319 h 237"/>
                  <a:gd name="T70" fmla="*/ 20896 w 623"/>
                  <a:gd name="T71" fmla="*/ 3438 h 237"/>
                  <a:gd name="T72" fmla="*/ 24531 w 623"/>
                  <a:gd name="T73" fmla="*/ 6649 h 237"/>
                  <a:gd name="T74" fmla="*/ 24406 w 623"/>
                  <a:gd name="T75" fmla="*/ 7849 h 237"/>
                  <a:gd name="T76" fmla="*/ 23621 w 623"/>
                  <a:gd name="T77" fmla="*/ 7182 h 237"/>
                  <a:gd name="T78" fmla="*/ 21562 w 623"/>
                  <a:gd name="T79" fmla="*/ 5326 h 237"/>
                  <a:gd name="T80" fmla="*/ 19262 w 623"/>
                  <a:gd name="T81" fmla="*/ 3840 h 237"/>
                  <a:gd name="T82" fmla="*/ 18279 w 623"/>
                  <a:gd name="T83" fmla="*/ 3764 h 237"/>
                  <a:gd name="T84" fmla="*/ 21044 w 623"/>
                  <a:gd name="T85" fmla="*/ 5491 h 237"/>
                  <a:gd name="T86" fmla="*/ 23813 w 623"/>
                  <a:gd name="T87" fmla="*/ 8136 h 237"/>
                  <a:gd name="T88" fmla="*/ 24406 w 623"/>
                  <a:gd name="T89" fmla="*/ 8916 h 237"/>
                  <a:gd name="T90" fmla="*/ 23922 w 623"/>
                  <a:gd name="T91" fmla="*/ 9544 h 237"/>
                  <a:gd name="T92" fmla="*/ 21128 w 623"/>
                  <a:gd name="T93" fmla="*/ 7182 h 237"/>
                  <a:gd name="T94" fmla="*/ 20608 w 623"/>
                  <a:gd name="T95" fmla="*/ 7225 h 237"/>
                  <a:gd name="T96" fmla="*/ 22071 w 623"/>
                  <a:gd name="T97" fmla="*/ 8425 h 237"/>
                  <a:gd name="T98" fmla="*/ 23488 w 623"/>
                  <a:gd name="T99" fmla="*/ 9883 h 237"/>
                  <a:gd name="T100" fmla="*/ 24358 w 623"/>
                  <a:gd name="T101" fmla="*/ 11039 h 237"/>
                  <a:gd name="T102" fmla="*/ 24214 w 623"/>
                  <a:gd name="T103" fmla="*/ 11484 h 23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23"/>
                  <a:gd name="T157" fmla="*/ 0 h 237"/>
                  <a:gd name="T158" fmla="*/ 623 w 623"/>
                  <a:gd name="T159" fmla="*/ 237 h 23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23" h="237">
                    <a:moveTo>
                      <a:pt x="610" y="237"/>
                    </a:moveTo>
                    <a:lnTo>
                      <a:pt x="607" y="235"/>
                    </a:lnTo>
                    <a:lnTo>
                      <a:pt x="604" y="234"/>
                    </a:lnTo>
                    <a:lnTo>
                      <a:pt x="601" y="232"/>
                    </a:lnTo>
                    <a:lnTo>
                      <a:pt x="598" y="231"/>
                    </a:lnTo>
                    <a:lnTo>
                      <a:pt x="585" y="219"/>
                    </a:lnTo>
                    <a:lnTo>
                      <a:pt x="573" y="207"/>
                    </a:lnTo>
                    <a:lnTo>
                      <a:pt x="560" y="196"/>
                    </a:lnTo>
                    <a:lnTo>
                      <a:pt x="548" y="186"/>
                    </a:lnTo>
                    <a:lnTo>
                      <a:pt x="535" y="176"/>
                    </a:lnTo>
                    <a:lnTo>
                      <a:pt x="523" y="166"/>
                    </a:lnTo>
                    <a:lnTo>
                      <a:pt x="511" y="157"/>
                    </a:lnTo>
                    <a:lnTo>
                      <a:pt x="499" y="148"/>
                    </a:lnTo>
                    <a:lnTo>
                      <a:pt x="486" y="141"/>
                    </a:lnTo>
                    <a:lnTo>
                      <a:pt x="474" y="136"/>
                    </a:lnTo>
                    <a:lnTo>
                      <a:pt x="461" y="131"/>
                    </a:lnTo>
                    <a:lnTo>
                      <a:pt x="449" y="126"/>
                    </a:lnTo>
                    <a:lnTo>
                      <a:pt x="437" y="123"/>
                    </a:lnTo>
                    <a:lnTo>
                      <a:pt x="424" y="121"/>
                    </a:lnTo>
                    <a:lnTo>
                      <a:pt x="412" y="119"/>
                    </a:lnTo>
                    <a:lnTo>
                      <a:pt x="399" y="118"/>
                    </a:lnTo>
                    <a:lnTo>
                      <a:pt x="387" y="118"/>
                    </a:lnTo>
                    <a:lnTo>
                      <a:pt x="375" y="119"/>
                    </a:lnTo>
                    <a:lnTo>
                      <a:pt x="363" y="120"/>
                    </a:lnTo>
                    <a:lnTo>
                      <a:pt x="349" y="122"/>
                    </a:lnTo>
                    <a:lnTo>
                      <a:pt x="337" y="125"/>
                    </a:lnTo>
                    <a:lnTo>
                      <a:pt x="325" y="128"/>
                    </a:lnTo>
                    <a:lnTo>
                      <a:pt x="313" y="132"/>
                    </a:lnTo>
                    <a:lnTo>
                      <a:pt x="301" y="137"/>
                    </a:lnTo>
                    <a:lnTo>
                      <a:pt x="289" y="145"/>
                    </a:lnTo>
                    <a:lnTo>
                      <a:pt x="278" y="153"/>
                    </a:lnTo>
                    <a:lnTo>
                      <a:pt x="266" y="162"/>
                    </a:lnTo>
                    <a:lnTo>
                      <a:pt x="255" y="170"/>
                    </a:lnTo>
                    <a:lnTo>
                      <a:pt x="243" y="178"/>
                    </a:lnTo>
                    <a:lnTo>
                      <a:pt x="231" y="185"/>
                    </a:lnTo>
                    <a:lnTo>
                      <a:pt x="219" y="192"/>
                    </a:lnTo>
                    <a:lnTo>
                      <a:pt x="206" y="197"/>
                    </a:lnTo>
                    <a:lnTo>
                      <a:pt x="193" y="197"/>
                    </a:lnTo>
                    <a:lnTo>
                      <a:pt x="180" y="197"/>
                    </a:lnTo>
                    <a:lnTo>
                      <a:pt x="167" y="196"/>
                    </a:lnTo>
                    <a:lnTo>
                      <a:pt x="154" y="195"/>
                    </a:lnTo>
                    <a:lnTo>
                      <a:pt x="141" y="193"/>
                    </a:lnTo>
                    <a:lnTo>
                      <a:pt x="128" y="191"/>
                    </a:lnTo>
                    <a:lnTo>
                      <a:pt x="115" y="189"/>
                    </a:lnTo>
                    <a:lnTo>
                      <a:pt x="102" y="186"/>
                    </a:lnTo>
                    <a:lnTo>
                      <a:pt x="90" y="183"/>
                    </a:lnTo>
                    <a:lnTo>
                      <a:pt x="77" y="180"/>
                    </a:lnTo>
                    <a:lnTo>
                      <a:pt x="63" y="177"/>
                    </a:lnTo>
                    <a:lnTo>
                      <a:pt x="50" y="174"/>
                    </a:lnTo>
                    <a:lnTo>
                      <a:pt x="38" y="172"/>
                    </a:lnTo>
                    <a:lnTo>
                      <a:pt x="25" y="169"/>
                    </a:lnTo>
                    <a:lnTo>
                      <a:pt x="12" y="167"/>
                    </a:lnTo>
                    <a:lnTo>
                      <a:pt x="0" y="165"/>
                    </a:lnTo>
                    <a:lnTo>
                      <a:pt x="0" y="161"/>
                    </a:lnTo>
                    <a:lnTo>
                      <a:pt x="1" y="157"/>
                    </a:lnTo>
                    <a:lnTo>
                      <a:pt x="1" y="154"/>
                    </a:lnTo>
                    <a:lnTo>
                      <a:pt x="2" y="150"/>
                    </a:lnTo>
                    <a:lnTo>
                      <a:pt x="16" y="151"/>
                    </a:lnTo>
                    <a:lnTo>
                      <a:pt x="31" y="153"/>
                    </a:lnTo>
                    <a:lnTo>
                      <a:pt x="45" y="155"/>
                    </a:lnTo>
                    <a:lnTo>
                      <a:pt x="59" y="158"/>
                    </a:lnTo>
                    <a:lnTo>
                      <a:pt x="75" y="161"/>
                    </a:lnTo>
                    <a:lnTo>
                      <a:pt x="89" y="163"/>
                    </a:lnTo>
                    <a:lnTo>
                      <a:pt x="104" y="164"/>
                    </a:lnTo>
                    <a:lnTo>
                      <a:pt x="119" y="164"/>
                    </a:lnTo>
                    <a:lnTo>
                      <a:pt x="105" y="161"/>
                    </a:lnTo>
                    <a:lnTo>
                      <a:pt x="91" y="157"/>
                    </a:lnTo>
                    <a:lnTo>
                      <a:pt x="77" y="154"/>
                    </a:lnTo>
                    <a:lnTo>
                      <a:pt x="62" y="150"/>
                    </a:lnTo>
                    <a:lnTo>
                      <a:pt x="48" y="146"/>
                    </a:lnTo>
                    <a:lnTo>
                      <a:pt x="35" y="142"/>
                    </a:lnTo>
                    <a:lnTo>
                      <a:pt x="21" y="139"/>
                    </a:lnTo>
                    <a:lnTo>
                      <a:pt x="8" y="135"/>
                    </a:lnTo>
                    <a:lnTo>
                      <a:pt x="9" y="131"/>
                    </a:lnTo>
                    <a:lnTo>
                      <a:pt x="9" y="128"/>
                    </a:lnTo>
                    <a:lnTo>
                      <a:pt x="10" y="125"/>
                    </a:lnTo>
                    <a:lnTo>
                      <a:pt x="10" y="121"/>
                    </a:lnTo>
                    <a:lnTo>
                      <a:pt x="18" y="122"/>
                    </a:lnTo>
                    <a:lnTo>
                      <a:pt x="26" y="123"/>
                    </a:lnTo>
                    <a:lnTo>
                      <a:pt x="34" y="124"/>
                    </a:lnTo>
                    <a:lnTo>
                      <a:pt x="41" y="126"/>
                    </a:lnTo>
                    <a:lnTo>
                      <a:pt x="48" y="127"/>
                    </a:lnTo>
                    <a:lnTo>
                      <a:pt x="53" y="128"/>
                    </a:lnTo>
                    <a:lnTo>
                      <a:pt x="57" y="128"/>
                    </a:lnTo>
                    <a:lnTo>
                      <a:pt x="59" y="128"/>
                    </a:lnTo>
                    <a:lnTo>
                      <a:pt x="56" y="126"/>
                    </a:lnTo>
                    <a:lnTo>
                      <a:pt x="53" y="125"/>
                    </a:lnTo>
                    <a:lnTo>
                      <a:pt x="50" y="124"/>
                    </a:lnTo>
                    <a:lnTo>
                      <a:pt x="47" y="122"/>
                    </a:lnTo>
                    <a:lnTo>
                      <a:pt x="42" y="121"/>
                    </a:lnTo>
                    <a:lnTo>
                      <a:pt x="36" y="118"/>
                    </a:lnTo>
                    <a:lnTo>
                      <a:pt x="28" y="116"/>
                    </a:lnTo>
                    <a:lnTo>
                      <a:pt x="17" y="112"/>
                    </a:lnTo>
                    <a:lnTo>
                      <a:pt x="17" y="108"/>
                    </a:lnTo>
                    <a:lnTo>
                      <a:pt x="17" y="105"/>
                    </a:lnTo>
                    <a:lnTo>
                      <a:pt x="18" y="102"/>
                    </a:lnTo>
                    <a:lnTo>
                      <a:pt x="19" y="97"/>
                    </a:lnTo>
                    <a:lnTo>
                      <a:pt x="31" y="98"/>
                    </a:lnTo>
                    <a:lnTo>
                      <a:pt x="44" y="101"/>
                    </a:lnTo>
                    <a:lnTo>
                      <a:pt x="58" y="104"/>
                    </a:lnTo>
                    <a:lnTo>
                      <a:pt x="73" y="108"/>
                    </a:lnTo>
                    <a:lnTo>
                      <a:pt x="87" y="112"/>
                    </a:lnTo>
                    <a:lnTo>
                      <a:pt x="101" y="115"/>
                    </a:lnTo>
                    <a:lnTo>
                      <a:pt x="115" y="116"/>
                    </a:lnTo>
                    <a:lnTo>
                      <a:pt x="128" y="116"/>
                    </a:lnTo>
                    <a:lnTo>
                      <a:pt x="113" y="112"/>
                    </a:lnTo>
                    <a:lnTo>
                      <a:pt x="99" y="107"/>
                    </a:lnTo>
                    <a:lnTo>
                      <a:pt x="85" y="103"/>
                    </a:lnTo>
                    <a:lnTo>
                      <a:pt x="73" y="98"/>
                    </a:lnTo>
                    <a:lnTo>
                      <a:pt x="59" y="94"/>
                    </a:lnTo>
                    <a:lnTo>
                      <a:pt x="48" y="91"/>
                    </a:lnTo>
                    <a:lnTo>
                      <a:pt x="37" y="87"/>
                    </a:lnTo>
                    <a:lnTo>
                      <a:pt x="26" y="84"/>
                    </a:lnTo>
                    <a:lnTo>
                      <a:pt x="26" y="78"/>
                    </a:lnTo>
                    <a:lnTo>
                      <a:pt x="26" y="73"/>
                    </a:lnTo>
                    <a:lnTo>
                      <a:pt x="27" y="70"/>
                    </a:lnTo>
                    <a:lnTo>
                      <a:pt x="28" y="66"/>
                    </a:lnTo>
                    <a:lnTo>
                      <a:pt x="41" y="70"/>
                    </a:lnTo>
                    <a:lnTo>
                      <a:pt x="53" y="75"/>
                    </a:lnTo>
                    <a:lnTo>
                      <a:pt x="67" y="79"/>
                    </a:lnTo>
                    <a:lnTo>
                      <a:pt x="79" y="83"/>
                    </a:lnTo>
                    <a:lnTo>
                      <a:pt x="91" y="86"/>
                    </a:lnTo>
                    <a:lnTo>
                      <a:pt x="104" y="89"/>
                    </a:lnTo>
                    <a:lnTo>
                      <a:pt x="116" y="91"/>
                    </a:lnTo>
                    <a:lnTo>
                      <a:pt x="129" y="93"/>
                    </a:lnTo>
                    <a:lnTo>
                      <a:pt x="142" y="94"/>
                    </a:lnTo>
                    <a:lnTo>
                      <a:pt x="154" y="95"/>
                    </a:lnTo>
                    <a:lnTo>
                      <a:pt x="167" y="94"/>
                    </a:lnTo>
                    <a:lnTo>
                      <a:pt x="180" y="93"/>
                    </a:lnTo>
                    <a:lnTo>
                      <a:pt x="193" y="91"/>
                    </a:lnTo>
                    <a:lnTo>
                      <a:pt x="206" y="87"/>
                    </a:lnTo>
                    <a:lnTo>
                      <a:pt x="219" y="83"/>
                    </a:lnTo>
                    <a:lnTo>
                      <a:pt x="232" y="77"/>
                    </a:lnTo>
                    <a:lnTo>
                      <a:pt x="242" y="69"/>
                    </a:lnTo>
                    <a:lnTo>
                      <a:pt x="253" y="61"/>
                    </a:lnTo>
                    <a:lnTo>
                      <a:pt x="264" y="53"/>
                    </a:lnTo>
                    <a:lnTo>
                      <a:pt x="275" y="45"/>
                    </a:lnTo>
                    <a:lnTo>
                      <a:pt x="286" y="37"/>
                    </a:lnTo>
                    <a:lnTo>
                      <a:pt x="297" y="30"/>
                    </a:lnTo>
                    <a:lnTo>
                      <a:pt x="309" y="24"/>
                    </a:lnTo>
                    <a:lnTo>
                      <a:pt x="321" y="18"/>
                    </a:lnTo>
                    <a:lnTo>
                      <a:pt x="334" y="13"/>
                    </a:lnTo>
                    <a:lnTo>
                      <a:pt x="346" y="8"/>
                    </a:lnTo>
                    <a:lnTo>
                      <a:pt x="360" y="5"/>
                    </a:lnTo>
                    <a:lnTo>
                      <a:pt x="373" y="2"/>
                    </a:lnTo>
                    <a:lnTo>
                      <a:pt x="386" y="0"/>
                    </a:lnTo>
                    <a:lnTo>
                      <a:pt x="400" y="0"/>
                    </a:lnTo>
                    <a:lnTo>
                      <a:pt x="414" y="1"/>
                    </a:lnTo>
                    <a:lnTo>
                      <a:pt x="428" y="3"/>
                    </a:lnTo>
                    <a:lnTo>
                      <a:pt x="440" y="8"/>
                    </a:lnTo>
                    <a:lnTo>
                      <a:pt x="452" y="12"/>
                    </a:lnTo>
                    <a:lnTo>
                      <a:pt x="465" y="17"/>
                    </a:lnTo>
                    <a:lnTo>
                      <a:pt x="478" y="22"/>
                    </a:lnTo>
                    <a:lnTo>
                      <a:pt x="491" y="27"/>
                    </a:lnTo>
                    <a:lnTo>
                      <a:pt x="503" y="32"/>
                    </a:lnTo>
                    <a:lnTo>
                      <a:pt x="516" y="37"/>
                    </a:lnTo>
                    <a:lnTo>
                      <a:pt x="529" y="43"/>
                    </a:lnTo>
                    <a:lnTo>
                      <a:pt x="542" y="49"/>
                    </a:lnTo>
                    <a:lnTo>
                      <a:pt x="554" y="56"/>
                    </a:lnTo>
                    <a:lnTo>
                      <a:pt x="566" y="62"/>
                    </a:lnTo>
                    <a:lnTo>
                      <a:pt x="578" y="70"/>
                    </a:lnTo>
                    <a:lnTo>
                      <a:pt x="590" y="77"/>
                    </a:lnTo>
                    <a:lnTo>
                      <a:pt x="601" y="85"/>
                    </a:lnTo>
                    <a:lnTo>
                      <a:pt x="612" y="94"/>
                    </a:lnTo>
                    <a:lnTo>
                      <a:pt x="623" y="103"/>
                    </a:lnTo>
                    <a:lnTo>
                      <a:pt x="623" y="107"/>
                    </a:lnTo>
                    <a:lnTo>
                      <a:pt x="623" y="111"/>
                    </a:lnTo>
                    <a:lnTo>
                      <a:pt x="623" y="116"/>
                    </a:lnTo>
                    <a:lnTo>
                      <a:pt x="621" y="121"/>
                    </a:lnTo>
                    <a:lnTo>
                      <a:pt x="609" y="112"/>
                    </a:lnTo>
                    <a:lnTo>
                      <a:pt x="591" y="99"/>
                    </a:lnTo>
                    <a:lnTo>
                      <a:pt x="569" y="85"/>
                    </a:lnTo>
                    <a:lnTo>
                      <a:pt x="546" y="71"/>
                    </a:lnTo>
                    <a:lnTo>
                      <a:pt x="522" y="58"/>
                    </a:lnTo>
                    <a:lnTo>
                      <a:pt x="501" y="48"/>
                    </a:lnTo>
                    <a:lnTo>
                      <a:pt x="483" y="41"/>
                    </a:lnTo>
                    <a:lnTo>
                      <a:pt x="472" y="40"/>
                    </a:lnTo>
                    <a:lnTo>
                      <a:pt x="491" y="50"/>
                    </a:lnTo>
                    <a:lnTo>
                      <a:pt x="510" y="60"/>
                    </a:lnTo>
                    <a:lnTo>
                      <a:pt x="528" y="71"/>
                    </a:lnTo>
                    <a:lnTo>
                      <a:pt x="546" y="83"/>
                    </a:lnTo>
                    <a:lnTo>
                      <a:pt x="565" y="95"/>
                    </a:lnTo>
                    <a:lnTo>
                      <a:pt x="583" y="108"/>
                    </a:lnTo>
                    <a:lnTo>
                      <a:pt x="601" y="122"/>
                    </a:lnTo>
                    <a:lnTo>
                      <a:pt x="620" y="137"/>
                    </a:lnTo>
                    <a:lnTo>
                      <a:pt x="621" y="146"/>
                    </a:lnTo>
                    <a:lnTo>
                      <a:pt x="621" y="152"/>
                    </a:lnTo>
                    <a:lnTo>
                      <a:pt x="620" y="157"/>
                    </a:lnTo>
                    <a:lnTo>
                      <a:pt x="618" y="162"/>
                    </a:lnTo>
                    <a:lnTo>
                      <a:pt x="617" y="162"/>
                    </a:lnTo>
                    <a:lnTo>
                      <a:pt x="616" y="162"/>
                    </a:lnTo>
                    <a:lnTo>
                      <a:pt x="615" y="162"/>
                    </a:lnTo>
                    <a:lnTo>
                      <a:pt x="614" y="162"/>
                    </a:lnTo>
                    <a:lnTo>
                      <a:pt x="606" y="155"/>
                    </a:lnTo>
                    <a:lnTo>
                      <a:pt x="597" y="148"/>
                    </a:lnTo>
                    <a:lnTo>
                      <a:pt x="588" y="140"/>
                    </a:lnTo>
                    <a:lnTo>
                      <a:pt x="578" y="133"/>
                    </a:lnTo>
                    <a:lnTo>
                      <a:pt x="567" y="125"/>
                    </a:lnTo>
                    <a:lnTo>
                      <a:pt x="556" y="117"/>
                    </a:lnTo>
                    <a:lnTo>
                      <a:pt x="545" y="110"/>
                    </a:lnTo>
                    <a:lnTo>
                      <a:pt x="533" y="102"/>
                    </a:lnTo>
                    <a:lnTo>
                      <a:pt x="522" y="96"/>
                    </a:lnTo>
                    <a:lnTo>
                      <a:pt x="510" y="89"/>
                    </a:lnTo>
                    <a:lnTo>
                      <a:pt x="499" y="84"/>
                    </a:lnTo>
                    <a:lnTo>
                      <a:pt x="487" y="79"/>
                    </a:lnTo>
                    <a:lnTo>
                      <a:pt x="476" y="76"/>
                    </a:lnTo>
                    <a:lnTo>
                      <a:pt x="466" y="73"/>
                    </a:lnTo>
                    <a:lnTo>
                      <a:pt x="456" y="72"/>
                    </a:lnTo>
                    <a:lnTo>
                      <a:pt x="447" y="72"/>
                    </a:lnTo>
                    <a:lnTo>
                      <a:pt x="462" y="78"/>
                    </a:lnTo>
                    <a:lnTo>
                      <a:pt x="476" y="84"/>
                    </a:lnTo>
                    <a:lnTo>
                      <a:pt x="490" y="91"/>
                    </a:lnTo>
                    <a:lnTo>
                      <a:pt x="504" y="98"/>
                    </a:lnTo>
                    <a:lnTo>
                      <a:pt x="518" y="105"/>
                    </a:lnTo>
                    <a:lnTo>
                      <a:pt x="532" y="113"/>
                    </a:lnTo>
                    <a:lnTo>
                      <a:pt x="546" y="122"/>
                    </a:lnTo>
                    <a:lnTo>
                      <a:pt x="561" y="131"/>
                    </a:lnTo>
                    <a:lnTo>
                      <a:pt x="579" y="147"/>
                    </a:lnTo>
                    <a:lnTo>
                      <a:pt x="592" y="159"/>
                    </a:lnTo>
                    <a:lnTo>
                      <a:pt x="602" y="168"/>
                    </a:lnTo>
                    <a:lnTo>
                      <a:pt x="609" y="174"/>
                    </a:lnTo>
                    <a:lnTo>
                      <a:pt x="613" y="178"/>
                    </a:lnTo>
                    <a:lnTo>
                      <a:pt x="615" y="180"/>
                    </a:lnTo>
                    <a:lnTo>
                      <a:pt x="616" y="182"/>
                    </a:lnTo>
                    <a:lnTo>
                      <a:pt x="617" y="184"/>
                    </a:lnTo>
                    <a:lnTo>
                      <a:pt x="616" y="194"/>
                    </a:lnTo>
                    <a:lnTo>
                      <a:pt x="616" y="200"/>
                    </a:lnTo>
                    <a:lnTo>
                      <a:pt x="615" y="203"/>
                    </a:lnTo>
                    <a:lnTo>
                      <a:pt x="614" y="204"/>
                    </a:lnTo>
                    <a:lnTo>
                      <a:pt x="605" y="197"/>
                    </a:lnTo>
                    <a:lnTo>
                      <a:pt x="593" y="188"/>
                    </a:lnTo>
                    <a:lnTo>
                      <a:pt x="579" y="177"/>
                    </a:lnTo>
                    <a:lnTo>
                      <a:pt x="564" y="166"/>
                    </a:lnTo>
                    <a:lnTo>
                      <a:pt x="548" y="156"/>
                    </a:lnTo>
                    <a:lnTo>
                      <a:pt x="534" y="148"/>
                    </a:lnTo>
                    <a:lnTo>
                      <a:pt x="522" y="143"/>
                    </a:lnTo>
                    <a:lnTo>
                      <a:pt x="514" y="142"/>
                    </a:lnTo>
                    <a:lnTo>
                      <a:pt x="516" y="144"/>
                    </a:lnTo>
                    <a:lnTo>
                      <a:pt x="518" y="146"/>
                    </a:lnTo>
                    <a:lnTo>
                      <a:pt x="521" y="149"/>
                    </a:lnTo>
                    <a:lnTo>
                      <a:pt x="524" y="151"/>
                    </a:lnTo>
                    <a:lnTo>
                      <a:pt x="529" y="155"/>
                    </a:lnTo>
                    <a:lnTo>
                      <a:pt x="536" y="159"/>
                    </a:lnTo>
                    <a:lnTo>
                      <a:pt x="545" y="166"/>
                    </a:lnTo>
                    <a:lnTo>
                      <a:pt x="558" y="174"/>
                    </a:lnTo>
                    <a:lnTo>
                      <a:pt x="565" y="180"/>
                    </a:lnTo>
                    <a:lnTo>
                      <a:pt x="572" y="186"/>
                    </a:lnTo>
                    <a:lnTo>
                      <a:pt x="579" y="192"/>
                    </a:lnTo>
                    <a:lnTo>
                      <a:pt x="587" y="198"/>
                    </a:lnTo>
                    <a:lnTo>
                      <a:pt x="594" y="204"/>
                    </a:lnTo>
                    <a:lnTo>
                      <a:pt x="601" y="210"/>
                    </a:lnTo>
                    <a:lnTo>
                      <a:pt x="608" y="216"/>
                    </a:lnTo>
                    <a:lnTo>
                      <a:pt x="615" y="222"/>
                    </a:lnTo>
                    <a:lnTo>
                      <a:pt x="615" y="225"/>
                    </a:lnTo>
                    <a:lnTo>
                      <a:pt x="616" y="228"/>
                    </a:lnTo>
                    <a:lnTo>
                      <a:pt x="616" y="231"/>
                    </a:lnTo>
                    <a:lnTo>
                      <a:pt x="616" y="235"/>
                    </a:lnTo>
                    <a:lnTo>
                      <a:pt x="615" y="236"/>
                    </a:lnTo>
                    <a:lnTo>
                      <a:pt x="614" y="237"/>
                    </a:lnTo>
                    <a:lnTo>
                      <a:pt x="612" y="237"/>
                    </a:lnTo>
                    <a:lnTo>
                      <a:pt x="610" y="237"/>
                    </a:lnTo>
                    <a:close/>
                  </a:path>
                </a:pathLst>
              </a:custGeom>
              <a:solidFill>
                <a:srgbClr val="DDC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42"/>
              <p:cNvSpPr>
                <a:spLocks/>
              </p:cNvSpPr>
              <p:nvPr/>
            </p:nvSpPr>
            <p:spPr bwMode="auto">
              <a:xfrm>
                <a:off x="2312" y="3224"/>
                <a:ext cx="673" cy="230"/>
              </a:xfrm>
              <a:custGeom>
                <a:avLst/>
                <a:gdLst>
                  <a:gd name="T0" fmla="*/ 12194 w 321"/>
                  <a:gd name="T1" fmla="*/ 5006 h 106"/>
                  <a:gd name="T2" fmla="*/ 11632 w 321"/>
                  <a:gd name="T3" fmla="*/ 4906 h 106"/>
                  <a:gd name="T4" fmla="*/ 10487 w 321"/>
                  <a:gd name="T5" fmla="*/ 4813 h 106"/>
                  <a:gd name="T6" fmla="*/ 9235 w 321"/>
                  <a:gd name="T7" fmla="*/ 4717 h 106"/>
                  <a:gd name="T8" fmla="*/ 7420 w 321"/>
                  <a:gd name="T9" fmla="*/ 4567 h 106"/>
                  <a:gd name="T10" fmla="*/ 4462 w 321"/>
                  <a:gd name="T11" fmla="*/ 4322 h 106"/>
                  <a:gd name="T12" fmla="*/ 0 w 321"/>
                  <a:gd name="T13" fmla="*/ 3992 h 106"/>
                  <a:gd name="T14" fmla="*/ 1336 w 321"/>
                  <a:gd name="T15" fmla="*/ 3658 h 106"/>
                  <a:gd name="T16" fmla="*/ 2765 w 321"/>
                  <a:gd name="T17" fmla="*/ 3565 h 106"/>
                  <a:gd name="T18" fmla="*/ 3403 w 321"/>
                  <a:gd name="T19" fmla="*/ 3281 h 106"/>
                  <a:gd name="T20" fmla="*/ 2839 w 321"/>
                  <a:gd name="T21" fmla="*/ 3216 h 106"/>
                  <a:gd name="T22" fmla="*/ 2220 w 321"/>
                  <a:gd name="T23" fmla="*/ 3168 h 106"/>
                  <a:gd name="T24" fmla="*/ 2027 w 321"/>
                  <a:gd name="T25" fmla="*/ 3083 h 106"/>
                  <a:gd name="T26" fmla="*/ 2361 w 321"/>
                  <a:gd name="T27" fmla="*/ 2838 h 106"/>
                  <a:gd name="T28" fmla="*/ 3520 w 321"/>
                  <a:gd name="T29" fmla="*/ 2636 h 106"/>
                  <a:gd name="T30" fmla="*/ 4654 w 321"/>
                  <a:gd name="T31" fmla="*/ 2391 h 106"/>
                  <a:gd name="T32" fmla="*/ 4422 w 321"/>
                  <a:gd name="T33" fmla="*/ 2174 h 106"/>
                  <a:gd name="T34" fmla="*/ 3688 w 321"/>
                  <a:gd name="T35" fmla="*/ 2174 h 106"/>
                  <a:gd name="T36" fmla="*/ 3034 w 321"/>
                  <a:gd name="T37" fmla="*/ 2218 h 106"/>
                  <a:gd name="T38" fmla="*/ 3034 w 321"/>
                  <a:gd name="T39" fmla="*/ 2011 h 106"/>
                  <a:gd name="T40" fmla="*/ 3556 w 321"/>
                  <a:gd name="T41" fmla="*/ 1686 h 106"/>
                  <a:gd name="T42" fmla="*/ 4212 w 321"/>
                  <a:gd name="T43" fmla="*/ 1482 h 106"/>
                  <a:gd name="T44" fmla="*/ 4176 w 321"/>
                  <a:gd name="T45" fmla="*/ 1154 h 106"/>
                  <a:gd name="T46" fmla="*/ 5388 w 321"/>
                  <a:gd name="T47" fmla="*/ 532 h 106"/>
                  <a:gd name="T48" fmla="*/ 6682 w 321"/>
                  <a:gd name="T49" fmla="*/ 156 h 106"/>
                  <a:gd name="T50" fmla="*/ 7944 w 321"/>
                  <a:gd name="T51" fmla="*/ 0 h 106"/>
                  <a:gd name="T52" fmla="*/ 9271 w 321"/>
                  <a:gd name="T53" fmla="*/ 156 h 106"/>
                  <a:gd name="T54" fmla="*/ 10646 w 321"/>
                  <a:gd name="T55" fmla="*/ 490 h 106"/>
                  <a:gd name="T56" fmla="*/ 10378 w 321"/>
                  <a:gd name="T57" fmla="*/ 621 h 106"/>
                  <a:gd name="T58" fmla="*/ 9160 w 321"/>
                  <a:gd name="T59" fmla="*/ 575 h 106"/>
                  <a:gd name="T60" fmla="*/ 7982 w 321"/>
                  <a:gd name="T61" fmla="*/ 532 h 106"/>
                  <a:gd name="T62" fmla="*/ 7279 w 321"/>
                  <a:gd name="T63" fmla="*/ 621 h 106"/>
                  <a:gd name="T64" fmla="*/ 6646 w 321"/>
                  <a:gd name="T65" fmla="*/ 820 h 106"/>
                  <a:gd name="T66" fmla="*/ 6646 w 321"/>
                  <a:gd name="T67" fmla="*/ 1063 h 106"/>
                  <a:gd name="T68" fmla="*/ 7900 w 321"/>
                  <a:gd name="T69" fmla="*/ 1063 h 106"/>
                  <a:gd name="T70" fmla="*/ 9196 w 321"/>
                  <a:gd name="T71" fmla="*/ 1063 h 106"/>
                  <a:gd name="T72" fmla="*/ 10531 w 321"/>
                  <a:gd name="T73" fmla="*/ 1196 h 106"/>
                  <a:gd name="T74" fmla="*/ 11825 w 321"/>
                  <a:gd name="T75" fmla="*/ 1482 h 106"/>
                  <a:gd name="T76" fmla="*/ 12967 w 321"/>
                  <a:gd name="T77" fmla="*/ 2105 h 106"/>
                  <a:gd name="T78" fmla="*/ 13003 w 321"/>
                  <a:gd name="T79" fmla="*/ 2307 h 106"/>
                  <a:gd name="T80" fmla="*/ 12927 w 321"/>
                  <a:gd name="T81" fmla="*/ 2350 h 106"/>
                  <a:gd name="T82" fmla="*/ 12439 w 321"/>
                  <a:gd name="T83" fmla="*/ 2307 h 106"/>
                  <a:gd name="T84" fmla="*/ 10858 w 321"/>
                  <a:gd name="T85" fmla="*/ 2011 h 106"/>
                  <a:gd name="T86" fmla="*/ 8910 w 321"/>
                  <a:gd name="T87" fmla="*/ 1972 h 106"/>
                  <a:gd name="T88" fmla="*/ 7011 w 321"/>
                  <a:gd name="T89" fmla="*/ 2011 h 106"/>
                  <a:gd name="T90" fmla="*/ 6026 w 321"/>
                  <a:gd name="T91" fmla="*/ 2174 h 106"/>
                  <a:gd name="T92" fmla="*/ 7328 w 321"/>
                  <a:gd name="T93" fmla="*/ 2307 h 106"/>
                  <a:gd name="T94" fmla="*/ 9043 w 321"/>
                  <a:gd name="T95" fmla="*/ 2350 h 106"/>
                  <a:gd name="T96" fmla="*/ 10747 w 321"/>
                  <a:gd name="T97" fmla="*/ 2504 h 106"/>
                  <a:gd name="T98" fmla="*/ 12194 w 321"/>
                  <a:gd name="T99" fmla="*/ 2636 h 106"/>
                  <a:gd name="T100" fmla="*/ 12967 w 321"/>
                  <a:gd name="T101" fmla="*/ 2994 h 106"/>
                  <a:gd name="T102" fmla="*/ 12848 w 321"/>
                  <a:gd name="T103" fmla="*/ 3565 h 106"/>
                  <a:gd name="T104" fmla="*/ 11556 w 321"/>
                  <a:gd name="T105" fmla="*/ 3216 h 106"/>
                  <a:gd name="T106" fmla="*/ 8866 w 321"/>
                  <a:gd name="T107" fmla="*/ 3168 h 106"/>
                  <a:gd name="T108" fmla="*/ 6682 w 321"/>
                  <a:gd name="T109" fmla="*/ 3372 h 106"/>
                  <a:gd name="T110" fmla="*/ 8910 w 321"/>
                  <a:gd name="T111" fmla="*/ 3450 h 106"/>
                  <a:gd name="T112" fmla="*/ 11296 w 321"/>
                  <a:gd name="T113" fmla="*/ 3695 h 106"/>
                  <a:gd name="T114" fmla="*/ 12756 w 321"/>
                  <a:gd name="T115" fmla="*/ 4435 h 106"/>
                  <a:gd name="T116" fmla="*/ 12347 w 321"/>
                  <a:gd name="T117" fmla="*/ 5099 h 10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1"/>
                  <a:gd name="T178" fmla="*/ 0 h 106"/>
                  <a:gd name="T179" fmla="*/ 321 w 321"/>
                  <a:gd name="T180" fmla="*/ 106 h 10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1" h="106">
                    <a:moveTo>
                      <a:pt x="305" y="106"/>
                    </a:moveTo>
                    <a:lnTo>
                      <a:pt x="303" y="105"/>
                    </a:lnTo>
                    <a:lnTo>
                      <a:pt x="301" y="104"/>
                    </a:lnTo>
                    <a:lnTo>
                      <a:pt x="300" y="104"/>
                    </a:lnTo>
                    <a:lnTo>
                      <a:pt x="298" y="103"/>
                    </a:lnTo>
                    <a:lnTo>
                      <a:pt x="287" y="102"/>
                    </a:lnTo>
                    <a:lnTo>
                      <a:pt x="277" y="101"/>
                    </a:lnTo>
                    <a:lnTo>
                      <a:pt x="268" y="101"/>
                    </a:lnTo>
                    <a:lnTo>
                      <a:pt x="259" y="100"/>
                    </a:lnTo>
                    <a:lnTo>
                      <a:pt x="250" y="99"/>
                    </a:lnTo>
                    <a:lnTo>
                      <a:pt x="239" y="98"/>
                    </a:lnTo>
                    <a:lnTo>
                      <a:pt x="228" y="98"/>
                    </a:lnTo>
                    <a:lnTo>
                      <a:pt x="215" y="97"/>
                    </a:lnTo>
                    <a:lnTo>
                      <a:pt x="200" y="96"/>
                    </a:lnTo>
                    <a:lnTo>
                      <a:pt x="183" y="95"/>
                    </a:lnTo>
                    <a:lnTo>
                      <a:pt x="162" y="93"/>
                    </a:lnTo>
                    <a:lnTo>
                      <a:pt x="137" y="92"/>
                    </a:lnTo>
                    <a:lnTo>
                      <a:pt x="110" y="90"/>
                    </a:lnTo>
                    <a:lnTo>
                      <a:pt x="78" y="88"/>
                    </a:lnTo>
                    <a:lnTo>
                      <a:pt x="42" y="86"/>
                    </a:lnTo>
                    <a:lnTo>
                      <a:pt x="0" y="83"/>
                    </a:lnTo>
                    <a:lnTo>
                      <a:pt x="10" y="79"/>
                    </a:lnTo>
                    <a:lnTo>
                      <a:pt x="21" y="77"/>
                    </a:lnTo>
                    <a:lnTo>
                      <a:pt x="33" y="76"/>
                    </a:lnTo>
                    <a:lnTo>
                      <a:pt x="45" y="75"/>
                    </a:lnTo>
                    <a:lnTo>
                      <a:pt x="57" y="75"/>
                    </a:lnTo>
                    <a:lnTo>
                      <a:pt x="68" y="74"/>
                    </a:lnTo>
                    <a:lnTo>
                      <a:pt x="79" y="72"/>
                    </a:lnTo>
                    <a:lnTo>
                      <a:pt x="89" y="68"/>
                    </a:lnTo>
                    <a:lnTo>
                      <a:pt x="84" y="68"/>
                    </a:lnTo>
                    <a:lnTo>
                      <a:pt x="79" y="67"/>
                    </a:lnTo>
                    <a:lnTo>
                      <a:pt x="74" y="67"/>
                    </a:lnTo>
                    <a:lnTo>
                      <a:pt x="70" y="67"/>
                    </a:lnTo>
                    <a:lnTo>
                      <a:pt x="65" y="67"/>
                    </a:lnTo>
                    <a:lnTo>
                      <a:pt x="60" y="67"/>
                    </a:lnTo>
                    <a:lnTo>
                      <a:pt x="55" y="66"/>
                    </a:lnTo>
                    <a:lnTo>
                      <a:pt x="50" y="66"/>
                    </a:lnTo>
                    <a:lnTo>
                      <a:pt x="50" y="65"/>
                    </a:lnTo>
                    <a:lnTo>
                      <a:pt x="50" y="64"/>
                    </a:lnTo>
                    <a:lnTo>
                      <a:pt x="50" y="63"/>
                    </a:lnTo>
                    <a:lnTo>
                      <a:pt x="50" y="62"/>
                    </a:lnTo>
                    <a:lnTo>
                      <a:pt x="58" y="59"/>
                    </a:lnTo>
                    <a:lnTo>
                      <a:pt x="67" y="57"/>
                    </a:lnTo>
                    <a:lnTo>
                      <a:pt x="77" y="56"/>
                    </a:lnTo>
                    <a:lnTo>
                      <a:pt x="87" y="55"/>
                    </a:lnTo>
                    <a:lnTo>
                      <a:pt x="97" y="54"/>
                    </a:lnTo>
                    <a:lnTo>
                      <a:pt x="106" y="52"/>
                    </a:lnTo>
                    <a:lnTo>
                      <a:pt x="115" y="50"/>
                    </a:lnTo>
                    <a:lnTo>
                      <a:pt x="123" y="47"/>
                    </a:lnTo>
                    <a:lnTo>
                      <a:pt x="116" y="46"/>
                    </a:lnTo>
                    <a:lnTo>
                      <a:pt x="109" y="45"/>
                    </a:lnTo>
                    <a:lnTo>
                      <a:pt x="103" y="45"/>
                    </a:lnTo>
                    <a:lnTo>
                      <a:pt x="97" y="45"/>
                    </a:lnTo>
                    <a:lnTo>
                      <a:pt x="91" y="45"/>
                    </a:lnTo>
                    <a:lnTo>
                      <a:pt x="86" y="45"/>
                    </a:lnTo>
                    <a:lnTo>
                      <a:pt x="80" y="46"/>
                    </a:lnTo>
                    <a:lnTo>
                      <a:pt x="75" y="46"/>
                    </a:lnTo>
                    <a:lnTo>
                      <a:pt x="75" y="45"/>
                    </a:lnTo>
                    <a:lnTo>
                      <a:pt x="75" y="43"/>
                    </a:lnTo>
                    <a:lnTo>
                      <a:pt x="75" y="42"/>
                    </a:lnTo>
                    <a:lnTo>
                      <a:pt x="75" y="41"/>
                    </a:lnTo>
                    <a:lnTo>
                      <a:pt x="81" y="37"/>
                    </a:lnTo>
                    <a:lnTo>
                      <a:pt x="88" y="35"/>
                    </a:lnTo>
                    <a:lnTo>
                      <a:pt x="96" y="35"/>
                    </a:lnTo>
                    <a:lnTo>
                      <a:pt x="104" y="33"/>
                    </a:lnTo>
                    <a:lnTo>
                      <a:pt x="104" y="31"/>
                    </a:lnTo>
                    <a:lnTo>
                      <a:pt x="104" y="29"/>
                    </a:lnTo>
                    <a:lnTo>
                      <a:pt x="103" y="27"/>
                    </a:lnTo>
                    <a:lnTo>
                      <a:pt x="103" y="24"/>
                    </a:lnTo>
                    <a:lnTo>
                      <a:pt x="113" y="19"/>
                    </a:lnTo>
                    <a:lnTo>
                      <a:pt x="123" y="14"/>
                    </a:lnTo>
                    <a:lnTo>
                      <a:pt x="133" y="11"/>
                    </a:lnTo>
                    <a:lnTo>
                      <a:pt x="144" y="7"/>
                    </a:lnTo>
                    <a:lnTo>
                      <a:pt x="154" y="5"/>
                    </a:lnTo>
                    <a:lnTo>
                      <a:pt x="165" y="3"/>
                    </a:lnTo>
                    <a:lnTo>
                      <a:pt x="175" y="1"/>
                    </a:lnTo>
                    <a:lnTo>
                      <a:pt x="186" y="1"/>
                    </a:lnTo>
                    <a:lnTo>
                      <a:pt x="196" y="0"/>
                    </a:lnTo>
                    <a:lnTo>
                      <a:pt x="207" y="1"/>
                    </a:lnTo>
                    <a:lnTo>
                      <a:pt x="218" y="2"/>
                    </a:lnTo>
                    <a:lnTo>
                      <a:pt x="229" y="3"/>
                    </a:lnTo>
                    <a:lnTo>
                      <a:pt x="240" y="5"/>
                    </a:lnTo>
                    <a:lnTo>
                      <a:pt x="251" y="7"/>
                    </a:lnTo>
                    <a:lnTo>
                      <a:pt x="263" y="10"/>
                    </a:lnTo>
                    <a:lnTo>
                      <a:pt x="275" y="14"/>
                    </a:lnTo>
                    <a:lnTo>
                      <a:pt x="265" y="14"/>
                    </a:lnTo>
                    <a:lnTo>
                      <a:pt x="256" y="13"/>
                    </a:lnTo>
                    <a:lnTo>
                      <a:pt x="246" y="13"/>
                    </a:lnTo>
                    <a:lnTo>
                      <a:pt x="236" y="12"/>
                    </a:lnTo>
                    <a:lnTo>
                      <a:pt x="226" y="12"/>
                    </a:lnTo>
                    <a:lnTo>
                      <a:pt x="217" y="12"/>
                    </a:lnTo>
                    <a:lnTo>
                      <a:pt x="207" y="11"/>
                    </a:lnTo>
                    <a:lnTo>
                      <a:pt x="197" y="11"/>
                    </a:lnTo>
                    <a:lnTo>
                      <a:pt x="191" y="12"/>
                    </a:lnTo>
                    <a:lnTo>
                      <a:pt x="185" y="13"/>
                    </a:lnTo>
                    <a:lnTo>
                      <a:pt x="180" y="13"/>
                    </a:lnTo>
                    <a:lnTo>
                      <a:pt x="174" y="14"/>
                    </a:lnTo>
                    <a:lnTo>
                      <a:pt x="169" y="16"/>
                    </a:lnTo>
                    <a:lnTo>
                      <a:pt x="164" y="17"/>
                    </a:lnTo>
                    <a:lnTo>
                      <a:pt x="159" y="19"/>
                    </a:lnTo>
                    <a:lnTo>
                      <a:pt x="153" y="21"/>
                    </a:lnTo>
                    <a:lnTo>
                      <a:pt x="164" y="22"/>
                    </a:lnTo>
                    <a:lnTo>
                      <a:pt x="174" y="22"/>
                    </a:lnTo>
                    <a:lnTo>
                      <a:pt x="184" y="22"/>
                    </a:lnTo>
                    <a:lnTo>
                      <a:pt x="195" y="22"/>
                    </a:lnTo>
                    <a:lnTo>
                      <a:pt x="205" y="22"/>
                    </a:lnTo>
                    <a:lnTo>
                      <a:pt x="216" y="22"/>
                    </a:lnTo>
                    <a:lnTo>
                      <a:pt x="227" y="22"/>
                    </a:lnTo>
                    <a:lnTo>
                      <a:pt x="239" y="23"/>
                    </a:lnTo>
                    <a:lnTo>
                      <a:pt x="250" y="23"/>
                    </a:lnTo>
                    <a:lnTo>
                      <a:pt x="260" y="25"/>
                    </a:lnTo>
                    <a:lnTo>
                      <a:pt x="271" y="26"/>
                    </a:lnTo>
                    <a:lnTo>
                      <a:pt x="282" y="28"/>
                    </a:lnTo>
                    <a:lnTo>
                      <a:pt x="292" y="31"/>
                    </a:lnTo>
                    <a:lnTo>
                      <a:pt x="302" y="35"/>
                    </a:lnTo>
                    <a:lnTo>
                      <a:pt x="311" y="39"/>
                    </a:lnTo>
                    <a:lnTo>
                      <a:pt x="320" y="44"/>
                    </a:lnTo>
                    <a:lnTo>
                      <a:pt x="320" y="45"/>
                    </a:lnTo>
                    <a:lnTo>
                      <a:pt x="321" y="46"/>
                    </a:lnTo>
                    <a:lnTo>
                      <a:pt x="321" y="48"/>
                    </a:lnTo>
                    <a:lnTo>
                      <a:pt x="321" y="49"/>
                    </a:lnTo>
                    <a:lnTo>
                      <a:pt x="320" y="49"/>
                    </a:lnTo>
                    <a:lnTo>
                      <a:pt x="319" y="49"/>
                    </a:lnTo>
                    <a:lnTo>
                      <a:pt x="317" y="49"/>
                    </a:lnTo>
                    <a:lnTo>
                      <a:pt x="313" y="49"/>
                    </a:lnTo>
                    <a:lnTo>
                      <a:pt x="307" y="48"/>
                    </a:lnTo>
                    <a:lnTo>
                      <a:pt x="298" y="47"/>
                    </a:lnTo>
                    <a:lnTo>
                      <a:pt x="285" y="45"/>
                    </a:lnTo>
                    <a:lnTo>
                      <a:pt x="268" y="42"/>
                    </a:lnTo>
                    <a:lnTo>
                      <a:pt x="252" y="42"/>
                    </a:lnTo>
                    <a:lnTo>
                      <a:pt x="236" y="41"/>
                    </a:lnTo>
                    <a:lnTo>
                      <a:pt x="220" y="41"/>
                    </a:lnTo>
                    <a:lnTo>
                      <a:pt x="204" y="41"/>
                    </a:lnTo>
                    <a:lnTo>
                      <a:pt x="188" y="42"/>
                    </a:lnTo>
                    <a:lnTo>
                      <a:pt x="173" y="42"/>
                    </a:lnTo>
                    <a:lnTo>
                      <a:pt x="158" y="43"/>
                    </a:lnTo>
                    <a:lnTo>
                      <a:pt x="142" y="44"/>
                    </a:lnTo>
                    <a:lnTo>
                      <a:pt x="149" y="45"/>
                    </a:lnTo>
                    <a:lnTo>
                      <a:pt x="158" y="46"/>
                    </a:lnTo>
                    <a:lnTo>
                      <a:pt x="169" y="47"/>
                    </a:lnTo>
                    <a:lnTo>
                      <a:pt x="181" y="48"/>
                    </a:lnTo>
                    <a:lnTo>
                      <a:pt x="194" y="48"/>
                    </a:lnTo>
                    <a:lnTo>
                      <a:pt x="208" y="49"/>
                    </a:lnTo>
                    <a:lnTo>
                      <a:pt x="223" y="49"/>
                    </a:lnTo>
                    <a:lnTo>
                      <a:pt x="237" y="50"/>
                    </a:lnTo>
                    <a:lnTo>
                      <a:pt x="252" y="51"/>
                    </a:lnTo>
                    <a:lnTo>
                      <a:pt x="265" y="52"/>
                    </a:lnTo>
                    <a:lnTo>
                      <a:pt x="279" y="53"/>
                    </a:lnTo>
                    <a:lnTo>
                      <a:pt x="291" y="54"/>
                    </a:lnTo>
                    <a:lnTo>
                      <a:pt x="301" y="55"/>
                    </a:lnTo>
                    <a:lnTo>
                      <a:pt x="310" y="57"/>
                    </a:lnTo>
                    <a:lnTo>
                      <a:pt x="316" y="59"/>
                    </a:lnTo>
                    <a:lnTo>
                      <a:pt x="320" y="62"/>
                    </a:lnTo>
                    <a:lnTo>
                      <a:pt x="319" y="68"/>
                    </a:lnTo>
                    <a:lnTo>
                      <a:pt x="318" y="72"/>
                    </a:lnTo>
                    <a:lnTo>
                      <a:pt x="317" y="74"/>
                    </a:lnTo>
                    <a:lnTo>
                      <a:pt x="316" y="75"/>
                    </a:lnTo>
                    <a:lnTo>
                      <a:pt x="303" y="70"/>
                    </a:lnTo>
                    <a:lnTo>
                      <a:pt x="285" y="67"/>
                    </a:lnTo>
                    <a:lnTo>
                      <a:pt x="264" y="66"/>
                    </a:lnTo>
                    <a:lnTo>
                      <a:pt x="242" y="65"/>
                    </a:lnTo>
                    <a:lnTo>
                      <a:pt x="219" y="66"/>
                    </a:lnTo>
                    <a:lnTo>
                      <a:pt x="198" y="67"/>
                    </a:lnTo>
                    <a:lnTo>
                      <a:pt x="179" y="69"/>
                    </a:lnTo>
                    <a:lnTo>
                      <a:pt x="165" y="70"/>
                    </a:lnTo>
                    <a:lnTo>
                      <a:pt x="183" y="71"/>
                    </a:lnTo>
                    <a:lnTo>
                      <a:pt x="201" y="72"/>
                    </a:lnTo>
                    <a:lnTo>
                      <a:pt x="220" y="72"/>
                    </a:lnTo>
                    <a:lnTo>
                      <a:pt x="240" y="73"/>
                    </a:lnTo>
                    <a:lnTo>
                      <a:pt x="260" y="75"/>
                    </a:lnTo>
                    <a:lnTo>
                      <a:pt x="279" y="77"/>
                    </a:lnTo>
                    <a:lnTo>
                      <a:pt x="297" y="81"/>
                    </a:lnTo>
                    <a:lnTo>
                      <a:pt x="315" y="86"/>
                    </a:lnTo>
                    <a:lnTo>
                      <a:pt x="315" y="92"/>
                    </a:lnTo>
                    <a:lnTo>
                      <a:pt x="314" y="99"/>
                    </a:lnTo>
                    <a:lnTo>
                      <a:pt x="311" y="104"/>
                    </a:lnTo>
                    <a:lnTo>
                      <a:pt x="305" y="106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43"/>
              <p:cNvSpPr>
                <a:spLocks/>
              </p:cNvSpPr>
              <p:nvPr/>
            </p:nvSpPr>
            <p:spPr bwMode="auto">
              <a:xfrm>
                <a:off x="3224" y="2951"/>
                <a:ext cx="1279" cy="503"/>
              </a:xfrm>
              <a:custGeom>
                <a:avLst/>
                <a:gdLst>
                  <a:gd name="T0" fmla="*/ 509 w 613"/>
                  <a:gd name="T1" fmla="*/ 10276 h 231"/>
                  <a:gd name="T2" fmla="*/ 4263 w 613"/>
                  <a:gd name="T3" fmla="*/ 6813 h 231"/>
                  <a:gd name="T4" fmla="*/ 5569 w 613"/>
                  <a:gd name="T5" fmla="*/ 5823 h 231"/>
                  <a:gd name="T6" fmla="*/ 6996 w 613"/>
                  <a:gd name="T7" fmla="*/ 4989 h 231"/>
                  <a:gd name="T8" fmla="*/ 4515 w 613"/>
                  <a:gd name="T9" fmla="*/ 5979 h 231"/>
                  <a:gd name="T10" fmla="*/ 1237 w 613"/>
                  <a:gd name="T11" fmla="*/ 9013 h 231"/>
                  <a:gd name="T12" fmla="*/ 0 w 613"/>
                  <a:gd name="T13" fmla="*/ 10099 h 231"/>
                  <a:gd name="T14" fmla="*/ 2408 w 613"/>
                  <a:gd name="T15" fmla="*/ 6990 h 231"/>
                  <a:gd name="T16" fmla="*/ 6996 w 613"/>
                  <a:gd name="T17" fmla="*/ 3874 h 231"/>
                  <a:gd name="T18" fmla="*/ 8150 w 613"/>
                  <a:gd name="T19" fmla="*/ 3375 h 231"/>
                  <a:gd name="T20" fmla="*/ 4114 w 613"/>
                  <a:gd name="T21" fmla="*/ 4603 h 231"/>
                  <a:gd name="T22" fmla="*/ 661 w 613"/>
                  <a:gd name="T23" fmla="*/ 7980 h 231"/>
                  <a:gd name="T24" fmla="*/ 753 w 613"/>
                  <a:gd name="T25" fmla="*/ 6567 h 231"/>
                  <a:gd name="T26" fmla="*/ 3209 w 613"/>
                  <a:gd name="T27" fmla="*/ 4446 h 231"/>
                  <a:gd name="T28" fmla="*/ 6051 w 613"/>
                  <a:gd name="T29" fmla="*/ 2447 h 231"/>
                  <a:gd name="T30" fmla="*/ 8738 w 613"/>
                  <a:gd name="T31" fmla="*/ 1664 h 231"/>
                  <a:gd name="T32" fmla="*/ 10048 w 613"/>
                  <a:gd name="T33" fmla="*/ 1324 h 231"/>
                  <a:gd name="T34" fmla="*/ 6211 w 613"/>
                  <a:gd name="T35" fmla="*/ 1703 h 231"/>
                  <a:gd name="T36" fmla="*/ 2216 w 613"/>
                  <a:gd name="T37" fmla="*/ 4788 h 231"/>
                  <a:gd name="T38" fmla="*/ 317 w 613"/>
                  <a:gd name="T39" fmla="*/ 5078 h 231"/>
                  <a:gd name="T40" fmla="*/ 3562 w 613"/>
                  <a:gd name="T41" fmla="*/ 2291 h 231"/>
                  <a:gd name="T42" fmla="*/ 7833 w 613"/>
                  <a:gd name="T43" fmla="*/ 246 h 231"/>
                  <a:gd name="T44" fmla="*/ 10918 w 613"/>
                  <a:gd name="T45" fmla="*/ 383 h 231"/>
                  <a:gd name="T46" fmla="*/ 13608 w 613"/>
                  <a:gd name="T47" fmla="*/ 2944 h 231"/>
                  <a:gd name="T48" fmla="*/ 17078 w 613"/>
                  <a:gd name="T49" fmla="*/ 4851 h 231"/>
                  <a:gd name="T50" fmla="*/ 21228 w 613"/>
                  <a:gd name="T51" fmla="*/ 4989 h 231"/>
                  <a:gd name="T52" fmla="*/ 23368 w 613"/>
                  <a:gd name="T53" fmla="*/ 4409 h 231"/>
                  <a:gd name="T54" fmla="*/ 21509 w 613"/>
                  <a:gd name="T55" fmla="*/ 5577 h 231"/>
                  <a:gd name="T56" fmla="*/ 17286 w 613"/>
                  <a:gd name="T57" fmla="*/ 5618 h 231"/>
                  <a:gd name="T58" fmla="*/ 13760 w 613"/>
                  <a:gd name="T59" fmla="*/ 3954 h 231"/>
                  <a:gd name="T60" fmla="*/ 13207 w 613"/>
                  <a:gd name="T61" fmla="*/ 3571 h 231"/>
                  <a:gd name="T62" fmla="*/ 14632 w 613"/>
                  <a:gd name="T63" fmla="*/ 5154 h 231"/>
                  <a:gd name="T64" fmla="*/ 19220 w 613"/>
                  <a:gd name="T65" fmla="*/ 6515 h 231"/>
                  <a:gd name="T66" fmla="*/ 23291 w 613"/>
                  <a:gd name="T67" fmla="*/ 5533 h 231"/>
                  <a:gd name="T68" fmla="*/ 23725 w 613"/>
                  <a:gd name="T69" fmla="*/ 6515 h 231"/>
                  <a:gd name="T70" fmla="*/ 21144 w 613"/>
                  <a:gd name="T71" fmla="*/ 7236 h 231"/>
                  <a:gd name="T72" fmla="*/ 16604 w 613"/>
                  <a:gd name="T73" fmla="*/ 6990 h 231"/>
                  <a:gd name="T74" fmla="*/ 12373 w 613"/>
                  <a:gd name="T75" fmla="*/ 4788 h 231"/>
                  <a:gd name="T76" fmla="*/ 10991 w 613"/>
                  <a:gd name="T77" fmla="*/ 4788 h 231"/>
                  <a:gd name="T78" fmla="*/ 13170 w 613"/>
                  <a:gd name="T79" fmla="*/ 5733 h 231"/>
                  <a:gd name="T80" fmla="*/ 16485 w 613"/>
                  <a:gd name="T81" fmla="*/ 7486 h 231"/>
                  <a:gd name="T82" fmla="*/ 20318 w 613"/>
                  <a:gd name="T83" fmla="*/ 7980 h 231"/>
                  <a:gd name="T84" fmla="*/ 23917 w 613"/>
                  <a:gd name="T85" fmla="*/ 7197 h 231"/>
                  <a:gd name="T86" fmla="*/ 23809 w 613"/>
                  <a:gd name="T87" fmla="*/ 7937 h 231"/>
                  <a:gd name="T88" fmla="*/ 20483 w 613"/>
                  <a:gd name="T89" fmla="*/ 8568 h 231"/>
                  <a:gd name="T90" fmla="*/ 15615 w 613"/>
                  <a:gd name="T91" fmla="*/ 8118 h 231"/>
                  <a:gd name="T92" fmla="*/ 12525 w 613"/>
                  <a:gd name="T93" fmla="*/ 6700 h 231"/>
                  <a:gd name="T94" fmla="*/ 17831 w 613"/>
                  <a:gd name="T95" fmla="*/ 9302 h 231"/>
                  <a:gd name="T96" fmla="*/ 22780 w 613"/>
                  <a:gd name="T97" fmla="*/ 8516 h 231"/>
                  <a:gd name="T98" fmla="*/ 23477 w 613"/>
                  <a:gd name="T99" fmla="*/ 9198 h 231"/>
                  <a:gd name="T100" fmla="*/ 18348 w 613"/>
                  <a:gd name="T101" fmla="*/ 10023 h 231"/>
                  <a:gd name="T102" fmla="*/ 14440 w 613"/>
                  <a:gd name="T103" fmla="*/ 8858 h 231"/>
                  <a:gd name="T104" fmla="*/ 11027 w 613"/>
                  <a:gd name="T105" fmla="*/ 6742 h 231"/>
                  <a:gd name="T106" fmla="*/ 6522 w 613"/>
                  <a:gd name="T107" fmla="*/ 6225 h 231"/>
                  <a:gd name="T108" fmla="*/ 2408 w 613"/>
                  <a:gd name="T109" fmla="*/ 9302 h 231"/>
                  <a:gd name="T110" fmla="*/ 117 w 613"/>
                  <a:gd name="T111" fmla="*/ 11266 h 23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13"/>
                  <a:gd name="T169" fmla="*/ 0 h 231"/>
                  <a:gd name="T170" fmla="*/ 613 w 613"/>
                  <a:gd name="T171" fmla="*/ 231 h 23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13" h="231">
                    <a:moveTo>
                      <a:pt x="2" y="230"/>
                    </a:moveTo>
                    <a:lnTo>
                      <a:pt x="2" y="227"/>
                    </a:lnTo>
                    <a:lnTo>
                      <a:pt x="2" y="224"/>
                    </a:lnTo>
                    <a:lnTo>
                      <a:pt x="1" y="221"/>
                    </a:lnTo>
                    <a:lnTo>
                      <a:pt x="1" y="218"/>
                    </a:lnTo>
                    <a:lnTo>
                      <a:pt x="6" y="215"/>
                    </a:lnTo>
                    <a:lnTo>
                      <a:pt x="13" y="210"/>
                    </a:lnTo>
                    <a:lnTo>
                      <a:pt x="22" y="204"/>
                    </a:lnTo>
                    <a:lnTo>
                      <a:pt x="33" y="195"/>
                    </a:lnTo>
                    <a:lnTo>
                      <a:pt x="46" y="185"/>
                    </a:lnTo>
                    <a:lnTo>
                      <a:pt x="62" y="173"/>
                    </a:lnTo>
                    <a:lnTo>
                      <a:pt x="81" y="159"/>
                    </a:lnTo>
                    <a:lnTo>
                      <a:pt x="103" y="142"/>
                    </a:lnTo>
                    <a:lnTo>
                      <a:pt x="108" y="139"/>
                    </a:lnTo>
                    <a:lnTo>
                      <a:pt x="112" y="136"/>
                    </a:lnTo>
                    <a:lnTo>
                      <a:pt x="117" y="133"/>
                    </a:lnTo>
                    <a:lnTo>
                      <a:pt x="122" y="130"/>
                    </a:lnTo>
                    <a:lnTo>
                      <a:pt x="126" y="127"/>
                    </a:lnTo>
                    <a:lnTo>
                      <a:pt x="131" y="124"/>
                    </a:lnTo>
                    <a:lnTo>
                      <a:pt x="136" y="122"/>
                    </a:lnTo>
                    <a:lnTo>
                      <a:pt x="141" y="119"/>
                    </a:lnTo>
                    <a:lnTo>
                      <a:pt x="153" y="114"/>
                    </a:lnTo>
                    <a:lnTo>
                      <a:pt x="161" y="110"/>
                    </a:lnTo>
                    <a:lnTo>
                      <a:pt x="168" y="107"/>
                    </a:lnTo>
                    <a:lnTo>
                      <a:pt x="172" y="105"/>
                    </a:lnTo>
                    <a:lnTo>
                      <a:pt x="175" y="103"/>
                    </a:lnTo>
                    <a:lnTo>
                      <a:pt x="176" y="102"/>
                    </a:lnTo>
                    <a:lnTo>
                      <a:pt x="177" y="102"/>
                    </a:lnTo>
                    <a:lnTo>
                      <a:pt x="178" y="101"/>
                    </a:lnTo>
                    <a:lnTo>
                      <a:pt x="170" y="100"/>
                    </a:lnTo>
                    <a:lnTo>
                      <a:pt x="161" y="101"/>
                    </a:lnTo>
                    <a:lnTo>
                      <a:pt x="150" y="104"/>
                    </a:lnTo>
                    <a:lnTo>
                      <a:pt x="139" y="109"/>
                    </a:lnTo>
                    <a:lnTo>
                      <a:pt x="127" y="115"/>
                    </a:lnTo>
                    <a:lnTo>
                      <a:pt x="114" y="122"/>
                    </a:lnTo>
                    <a:lnTo>
                      <a:pt x="101" y="130"/>
                    </a:lnTo>
                    <a:lnTo>
                      <a:pt x="89" y="139"/>
                    </a:lnTo>
                    <a:lnTo>
                      <a:pt x="76" y="148"/>
                    </a:lnTo>
                    <a:lnTo>
                      <a:pt x="64" y="158"/>
                    </a:lnTo>
                    <a:lnTo>
                      <a:pt x="52" y="167"/>
                    </a:lnTo>
                    <a:lnTo>
                      <a:pt x="41" y="176"/>
                    </a:lnTo>
                    <a:lnTo>
                      <a:pt x="31" y="184"/>
                    </a:lnTo>
                    <a:lnTo>
                      <a:pt x="22" y="192"/>
                    </a:lnTo>
                    <a:lnTo>
                      <a:pt x="15" y="199"/>
                    </a:lnTo>
                    <a:lnTo>
                      <a:pt x="9" y="204"/>
                    </a:lnTo>
                    <a:lnTo>
                      <a:pt x="6" y="204"/>
                    </a:lnTo>
                    <a:lnTo>
                      <a:pt x="4" y="205"/>
                    </a:lnTo>
                    <a:lnTo>
                      <a:pt x="2" y="205"/>
                    </a:lnTo>
                    <a:lnTo>
                      <a:pt x="0" y="206"/>
                    </a:lnTo>
                    <a:lnTo>
                      <a:pt x="1" y="201"/>
                    </a:lnTo>
                    <a:lnTo>
                      <a:pt x="2" y="195"/>
                    </a:lnTo>
                    <a:lnTo>
                      <a:pt x="2" y="190"/>
                    </a:lnTo>
                    <a:lnTo>
                      <a:pt x="3" y="185"/>
                    </a:lnTo>
                    <a:lnTo>
                      <a:pt x="23" y="172"/>
                    </a:lnTo>
                    <a:lnTo>
                      <a:pt x="42" y="157"/>
                    </a:lnTo>
                    <a:lnTo>
                      <a:pt x="61" y="143"/>
                    </a:lnTo>
                    <a:lnTo>
                      <a:pt x="79" y="128"/>
                    </a:lnTo>
                    <a:lnTo>
                      <a:pt x="99" y="115"/>
                    </a:lnTo>
                    <a:lnTo>
                      <a:pt x="119" y="102"/>
                    </a:lnTo>
                    <a:lnTo>
                      <a:pt x="140" y="90"/>
                    </a:lnTo>
                    <a:lnTo>
                      <a:pt x="163" y="81"/>
                    </a:lnTo>
                    <a:lnTo>
                      <a:pt x="170" y="80"/>
                    </a:lnTo>
                    <a:lnTo>
                      <a:pt x="177" y="79"/>
                    </a:lnTo>
                    <a:lnTo>
                      <a:pt x="184" y="78"/>
                    </a:lnTo>
                    <a:lnTo>
                      <a:pt x="192" y="77"/>
                    </a:lnTo>
                    <a:lnTo>
                      <a:pt x="199" y="77"/>
                    </a:lnTo>
                    <a:lnTo>
                      <a:pt x="206" y="76"/>
                    </a:lnTo>
                    <a:lnTo>
                      <a:pt x="213" y="75"/>
                    </a:lnTo>
                    <a:lnTo>
                      <a:pt x="220" y="74"/>
                    </a:lnTo>
                    <a:lnTo>
                      <a:pt x="206" y="69"/>
                    </a:lnTo>
                    <a:lnTo>
                      <a:pt x="191" y="68"/>
                    </a:lnTo>
                    <a:lnTo>
                      <a:pt x="176" y="69"/>
                    </a:lnTo>
                    <a:lnTo>
                      <a:pt x="160" y="72"/>
                    </a:lnTo>
                    <a:lnTo>
                      <a:pt x="145" y="77"/>
                    </a:lnTo>
                    <a:lnTo>
                      <a:pt x="130" y="83"/>
                    </a:lnTo>
                    <a:lnTo>
                      <a:pt x="116" y="88"/>
                    </a:lnTo>
                    <a:lnTo>
                      <a:pt x="104" y="94"/>
                    </a:lnTo>
                    <a:lnTo>
                      <a:pt x="93" y="103"/>
                    </a:lnTo>
                    <a:lnTo>
                      <a:pt x="82" y="113"/>
                    </a:lnTo>
                    <a:lnTo>
                      <a:pt x="69" y="124"/>
                    </a:lnTo>
                    <a:lnTo>
                      <a:pt x="56" y="135"/>
                    </a:lnTo>
                    <a:lnTo>
                      <a:pt x="43" y="145"/>
                    </a:lnTo>
                    <a:lnTo>
                      <a:pt x="30" y="155"/>
                    </a:lnTo>
                    <a:lnTo>
                      <a:pt x="17" y="163"/>
                    </a:lnTo>
                    <a:lnTo>
                      <a:pt x="4" y="168"/>
                    </a:lnTo>
                    <a:lnTo>
                      <a:pt x="4" y="157"/>
                    </a:lnTo>
                    <a:lnTo>
                      <a:pt x="4" y="150"/>
                    </a:lnTo>
                    <a:lnTo>
                      <a:pt x="5" y="145"/>
                    </a:lnTo>
                    <a:lnTo>
                      <a:pt x="6" y="140"/>
                    </a:lnTo>
                    <a:lnTo>
                      <a:pt x="13" y="137"/>
                    </a:lnTo>
                    <a:lnTo>
                      <a:pt x="19" y="134"/>
                    </a:lnTo>
                    <a:lnTo>
                      <a:pt x="25" y="132"/>
                    </a:lnTo>
                    <a:lnTo>
                      <a:pt x="31" y="129"/>
                    </a:lnTo>
                    <a:lnTo>
                      <a:pt x="42" y="121"/>
                    </a:lnTo>
                    <a:lnTo>
                      <a:pt x="52" y="113"/>
                    </a:lnTo>
                    <a:lnTo>
                      <a:pt x="62" y="105"/>
                    </a:lnTo>
                    <a:lnTo>
                      <a:pt x="72" y="98"/>
                    </a:lnTo>
                    <a:lnTo>
                      <a:pt x="81" y="91"/>
                    </a:lnTo>
                    <a:lnTo>
                      <a:pt x="91" y="84"/>
                    </a:lnTo>
                    <a:lnTo>
                      <a:pt x="101" y="77"/>
                    </a:lnTo>
                    <a:lnTo>
                      <a:pt x="111" y="71"/>
                    </a:lnTo>
                    <a:lnTo>
                      <a:pt x="121" y="65"/>
                    </a:lnTo>
                    <a:lnTo>
                      <a:pt x="131" y="60"/>
                    </a:lnTo>
                    <a:lnTo>
                      <a:pt x="141" y="55"/>
                    </a:lnTo>
                    <a:lnTo>
                      <a:pt x="153" y="50"/>
                    </a:lnTo>
                    <a:lnTo>
                      <a:pt x="164" y="45"/>
                    </a:lnTo>
                    <a:lnTo>
                      <a:pt x="176" y="42"/>
                    </a:lnTo>
                    <a:lnTo>
                      <a:pt x="189" y="38"/>
                    </a:lnTo>
                    <a:lnTo>
                      <a:pt x="202" y="35"/>
                    </a:lnTo>
                    <a:lnTo>
                      <a:pt x="208" y="35"/>
                    </a:lnTo>
                    <a:lnTo>
                      <a:pt x="215" y="34"/>
                    </a:lnTo>
                    <a:lnTo>
                      <a:pt x="221" y="34"/>
                    </a:lnTo>
                    <a:lnTo>
                      <a:pt x="228" y="33"/>
                    </a:lnTo>
                    <a:lnTo>
                      <a:pt x="235" y="33"/>
                    </a:lnTo>
                    <a:lnTo>
                      <a:pt x="241" y="32"/>
                    </a:lnTo>
                    <a:lnTo>
                      <a:pt x="248" y="32"/>
                    </a:lnTo>
                    <a:lnTo>
                      <a:pt x="254" y="32"/>
                    </a:lnTo>
                    <a:lnTo>
                      <a:pt x="254" y="29"/>
                    </a:lnTo>
                    <a:lnTo>
                      <a:pt x="254" y="27"/>
                    </a:lnTo>
                    <a:lnTo>
                      <a:pt x="253" y="26"/>
                    </a:lnTo>
                    <a:lnTo>
                      <a:pt x="252" y="25"/>
                    </a:lnTo>
                    <a:lnTo>
                      <a:pt x="228" y="25"/>
                    </a:lnTo>
                    <a:lnTo>
                      <a:pt x="208" y="25"/>
                    </a:lnTo>
                    <a:lnTo>
                      <a:pt x="190" y="27"/>
                    </a:lnTo>
                    <a:lnTo>
                      <a:pt x="173" y="31"/>
                    </a:lnTo>
                    <a:lnTo>
                      <a:pt x="157" y="35"/>
                    </a:lnTo>
                    <a:lnTo>
                      <a:pt x="140" y="42"/>
                    </a:lnTo>
                    <a:lnTo>
                      <a:pt x="122" y="50"/>
                    </a:lnTo>
                    <a:lnTo>
                      <a:pt x="101" y="61"/>
                    </a:lnTo>
                    <a:lnTo>
                      <a:pt x="92" y="69"/>
                    </a:lnTo>
                    <a:lnTo>
                      <a:pt x="81" y="78"/>
                    </a:lnTo>
                    <a:lnTo>
                      <a:pt x="69" y="88"/>
                    </a:lnTo>
                    <a:lnTo>
                      <a:pt x="56" y="98"/>
                    </a:lnTo>
                    <a:lnTo>
                      <a:pt x="43" y="107"/>
                    </a:lnTo>
                    <a:lnTo>
                      <a:pt x="31" y="116"/>
                    </a:lnTo>
                    <a:lnTo>
                      <a:pt x="19" y="123"/>
                    </a:lnTo>
                    <a:lnTo>
                      <a:pt x="8" y="127"/>
                    </a:lnTo>
                    <a:lnTo>
                      <a:pt x="8" y="119"/>
                    </a:lnTo>
                    <a:lnTo>
                      <a:pt x="8" y="112"/>
                    </a:lnTo>
                    <a:lnTo>
                      <a:pt x="8" y="104"/>
                    </a:lnTo>
                    <a:lnTo>
                      <a:pt x="9" y="97"/>
                    </a:lnTo>
                    <a:lnTo>
                      <a:pt x="22" y="88"/>
                    </a:lnTo>
                    <a:lnTo>
                      <a:pt x="35" y="80"/>
                    </a:lnTo>
                    <a:lnTo>
                      <a:pt x="48" y="71"/>
                    </a:lnTo>
                    <a:lnTo>
                      <a:pt x="62" y="63"/>
                    </a:lnTo>
                    <a:lnTo>
                      <a:pt x="76" y="55"/>
                    </a:lnTo>
                    <a:lnTo>
                      <a:pt x="90" y="47"/>
                    </a:lnTo>
                    <a:lnTo>
                      <a:pt x="105" y="39"/>
                    </a:lnTo>
                    <a:lnTo>
                      <a:pt x="120" y="32"/>
                    </a:lnTo>
                    <a:lnTo>
                      <a:pt x="135" y="25"/>
                    </a:lnTo>
                    <a:lnTo>
                      <a:pt x="150" y="19"/>
                    </a:lnTo>
                    <a:lnTo>
                      <a:pt x="166" y="13"/>
                    </a:lnTo>
                    <a:lnTo>
                      <a:pt x="182" y="9"/>
                    </a:lnTo>
                    <a:lnTo>
                      <a:pt x="198" y="5"/>
                    </a:lnTo>
                    <a:lnTo>
                      <a:pt x="214" y="2"/>
                    </a:lnTo>
                    <a:lnTo>
                      <a:pt x="230" y="1"/>
                    </a:lnTo>
                    <a:lnTo>
                      <a:pt x="246" y="0"/>
                    </a:lnTo>
                    <a:lnTo>
                      <a:pt x="255" y="2"/>
                    </a:lnTo>
                    <a:lnTo>
                      <a:pt x="262" y="4"/>
                    </a:lnTo>
                    <a:lnTo>
                      <a:pt x="269" y="6"/>
                    </a:lnTo>
                    <a:lnTo>
                      <a:pt x="276" y="8"/>
                    </a:lnTo>
                    <a:lnTo>
                      <a:pt x="283" y="11"/>
                    </a:lnTo>
                    <a:lnTo>
                      <a:pt x="290" y="15"/>
                    </a:lnTo>
                    <a:lnTo>
                      <a:pt x="299" y="20"/>
                    </a:lnTo>
                    <a:lnTo>
                      <a:pt x="307" y="26"/>
                    </a:lnTo>
                    <a:lnTo>
                      <a:pt x="319" y="38"/>
                    </a:lnTo>
                    <a:lnTo>
                      <a:pt x="332" y="50"/>
                    </a:lnTo>
                    <a:lnTo>
                      <a:pt x="344" y="60"/>
                    </a:lnTo>
                    <a:lnTo>
                      <a:pt x="356" y="68"/>
                    </a:lnTo>
                    <a:lnTo>
                      <a:pt x="368" y="76"/>
                    </a:lnTo>
                    <a:lnTo>
                      <a:pt x="380" y="82"/>
                    </a:lnTo>
                    <a:lnTo>
                      <a:pt x="393" y="88"/>
                    </a:lnTo>
                    <a:lnTo>
                      <a:pt x="405" y="93"/>
                    </a:lnTo>
                    <a:lnTo>
                      <a:pt x="419" y="96"/>
                    </a:lnTo>
                    <a:lnTo>
                      <a:pt x="432" y="99"/>
                    </a:lnTo>
                    <a:lnTo>
                      <a:pt x="447" y="101"/>
                    </a:lnTo>
                    <a:lnTo>
                      <a:pt x="462" y="103"/>
                    </a:lnTo>
                    <a:lnTo>
                      <a:pt x="477" y="104"/>
                    </a:lnTo>
                    <a:lnTo>
                      <a:pt x="494" y="104"/>
                    </a:lnTo>
                    <a:lnTo>
                      <a:pt x="511" y="104"/>
                    </a:lnTo>
                    <a:lnTo>
                      <a:pt x="530" y="103"/>
                    </a:lnTo>
                    <a:lnTo>
                      <a:pt x="537" y="102"/>
                    </a:lnTo>
                    <a:lnTo>
                      <a:pt x="545" y="100"/>
                    </a:lnTo>
                    <a:lnTo>
                      <a:pt x="552" y="98"/>
                    </a:lnTo>
                    <a:lnTo>
                      <a:pt x="559" y="96"/>
                    </a:lnTo>
                    <a:lnTo>
                      <a:pt x="567" y="94"/>
                    </a:lnTo>
                    <a:lnTo>
                      <a:pt x="574" y="92"/>
                    </a:lnTo>
                    <a:lnTo>
                      <a:pt x="583" y="91"/>
                    </a:lnTo>
                    <a:lnTo>
                      <a:pt x="591" y="90"/>
                    </a:lnTo>
                    <a:lnTo>
                      <a:pt x="592" y="93"/>
                    </a:lnTo>
                    <a:lnTo>
                      <a:pt x="593" y="95"/>
                    </a:lnTo>
                    <a:lnTo>
                      <a:pt x="592" y="97"/>
                    </a:lnTo>
                    <a:lnTo>
                      <a:pt x="591" y="99"/>
                    </a:lnTo>
                    <a:lnTo>
                      <a:pt x="575" y="105"/>
                    </a:lnTo>
                    <a:lnTo>
                      <a:pt x="559" y="110"/>
                    </a:lnTo>
                    <a:lnTo>
                      <a:pt x="544" y="114"/>
                    </a:lnTo>
                    <a:lnTo>
                      <a:pt x="529" y="117"/>
                    </a:lnTo>
                    <a:lnTo>
                      <a:pt x="513" y="119"/>
                    </a:lnTo>
                    <a:lnTo>
                      <a:pt x="498" y="120"/>
                    </a:lnTo>
                    <a:lnTo>
                      <a:pt x="482" y="120"/>
                    </a:lnTo>
                    <a:lnTo>
                      <a:pt x="467" y="119"/>
                    </a:lnTo>
                    <a:lnTo>
                      <a:pt x="452" y="118"/>
                    </a:lnTo>
                    <a:lnTo>
                      <a:pt x="437" y="115"/>
                    </a:lnTo>
                    <a:lnTo>
                      <a:pt x="422" y="112"/>
                    </a:lnTo>
                    <a:lnTo>
                      <a:pt x="407" y="108"/>
                    </a:lnTo>
                    <a:lnTo>
                      <a:pt x="392" y="103"/>
                    </a:lnTo>
                    <a:lnTo>
                      <a:pt x="378" y="97"/>
                    </a:lnTo>
                    <a:lnTo>
                      <a:pt x="364" y="90"/>
                    </a:lnTo>
                    <a:lnTo>
                      <a:pt x="350" y="83"/>
                    </a:lnTo>
                    <a:lnTo>
                      <a:pt x="348" y="81"/>
                    </a:lnTo>
                    <a:lnTo>
                      <a:pt x="346" y="78"/>
                    </a:lnTo>
                    <a:lnTo>
                      <a:pt x="344" y="75"/>
                    </a:lnTo>
                    <a:lnTo>
                      <a:pt x="342" y="73"/>
                    </a:lnTo>
                    <a:lnTo>
                      <a:pt x="340" y="73"/>
                    </a:lnTo>
                    <a:lnTo>
                      <a:pt x="338" y="73"/>
                    </a:lnTo>
                    <a:lnTo>
                      <a:pt x="336" y="73"/>
                    </a:lnTo>
                    <a:lnTo>
                      <a:pt x="334" y="73"/>
                    </a:lnTo>
                    <a:lnTo>
                      <a:pt x="333" y="74"/>
                    </a:lnTo>
                    <a:lnTo>
                      <a:pt x="333" y="75"/>
                    </a:lnTo>
                    <a:lnTo>
                      <a:pt x="332" y="76"/>
                    </a:lnTo>
                    <a:lnTo>
                      <a:pt x="343" y="87"/>
                    </a:lnTo>
                    <a:lnTo>
                      <a:pt x="356" y="97"/>
                    </a:lnTo>
                    <a:lnTo>
                      <a:pt x="370" y="105"/>
                    </a:lnTo>
                    <a:lnTo>
                      <a:pt x="385" y="113"/>
                    </a:lnTo>
                    <a:lnTo>
                      <a:pt x="400" y="119"/>
                    </a:lnTo>
                    <a:lnTo>
                      <a:pt x="417" y="124"/>
                    </a:lnTo>
                    <a:lnTo>
                      <a:pt x="433" y="128"/>
                    </a:lnTo>
                    <a:lnTo>
                      <a:pt x="451" y="130"/>
                    </a:lnTo>
                    <a:lnTo>
                      <a:pt x="468" y="132"/>
                    </a:lnTo>
                    <a:lnTo>
                      <a:pt x="486" y="133"/>
                    </a:lnTo>
                    <a:lnTo>
                      <a:pt x="503" y="132"/>
                    </a:lnTo>
                    <a:lnTo>
                      <a:pt x="521" y="130"/>
                    </a:lnTo>
                    <a:lnTo>
                      <a:pt x="538" y="128"/>
                    </a:lnTo>
                    <a:lnTo>
                      <a:pt x="554" y="124"/>
                    </a:lnTo>
                    <a:lnTo>
                      <a:pt x="570" y="119"/>
                    </a:lnTo>
                    <a:lnTo>
                      <a:pt x="586" y="113"/>
                    </a:lnTo>
                    <a:lnTo>
                      <a:pt x="589" y="113"/>
                    </a:lnTo>
                    <a:lnTo>
                      <a:pt x="592" y="113"/>
                    </a:lnTo>
                    <a:lnTo>
                      <a:pt x="594" y="113"/>
                    </a:lnTo>
                    <a:lnTo>
                      <a:pt x="597" y="114"/>
                    </a:lnTo>
                    <a:lnTo>
                      <a:pt x="598" y="119"/>
                    </a:lnTo>
                    <a:lnTo>
                      <a:pt x="599" y="123"/>
                    </a:lnTo>
                    <a:lnTo>
                      <a:pt x="599" y="128"/>
                    </a:lnTo>
                    <a:lnTo>
                      <a:pt x="600" y="133"/>
                    </a:lnTo>
                    <a:lnTo>
                      <a:pt x="598" y="134"/>
                    </a:lnTo>
                    <a:lnTo>
                      <a:pt x="593" y="135"/>
                    </a:lnTo>
                    <a:lnTo>
                      <a:pt x="585" y="137"/>
                    </a:lnTo>
                    <a:lnTo>
                      <a:pt x="575" y="139"/>
                    </a:lnTo>
                    <a:lnTo>
                      <a:pt x="563" y="141"/>
                    </a:lnTo>
                    <a:lnTo>
                      <a:pt x="550" y="144"/>
                    </a:lnTo>
                    <a:lnTo>
                      <a:pt x="535" y="148"/>
                    </a:lnTo>
                    <a:lnTo>
                      <a:pt x="518" y="152"/>
                    </a:lnTo>
                    <a:lnTo>
                      <a:pt x="499" y="153"/>
                    </a:lnTo>
                    <a:lnTo>
                      <a:pt x="482" y="153"/>
                    </a:lnTo>
                    <a:lnTo>
                      <a:pt x="465" y="151"/>
                    </a:lnTo>
                    <a:lnTo>
                      <a:pt x="450" y="149"/>
                    </a:lnTo>
                    <a:lnTo>
                      <a:pt x="435" y="147"/>
                    </a:lnTo>
                    <a:lnTo>
                      <a:pt x="420" y="143"/>
                    </a:lnTo>
                    <a:lnTo>
                      <a:pt x="404" y="138"/>
                    </a:lnTo>
                    <a:lnTo>
                      <a:pt x="388" y="132"/>
                    </a:lnTo>
                    <a:lnTo>
                      <a:pt x="372" y="123"/>
                    </a:lnTo>
                    <a:lnTo>
                      <a:pt x="356" y="115"/>
                    </a:lnTo>
                    <a:lnTo>
                      <a:pt x="342" y="108"/>
                    </a:lnTo>
                    <a:lnTo>
                      <a:pt x="327" y="102"/>
                    </a:lnTo>
                    <a:lnTo>
                      <a:pt x="313" y="98"/>
                    </a:lnTo>
                    <a:lnTo>
                      <a:pt x="298" y="95"/>
                    </a:lnTo>
                    <a:lnTo>
                      <a:pt x="280" y="94"/>
                    </a:lnTo>
                    <a:lnTo>
                      <a:pt x="262" y="94"/>
                    </a:lnTo>
                    <a:lnTo>
                      <a:pt x="266" y="95"/>
                    </a:lnTo>
                    <a:lnTo>
                      <a:pt x="270" y="96"/>
                    </a:lnTo>
                    <a:lnTo>
                      <a:pt x="274" y="97"/>
                    </a:lnTo>
                    <a:lnTo>
                      <a:pt x="278" y="98"/>
                    </a:lnTo>
                    <a:lnTo>
                      <a:pt x="282" y="99"/>
                    </a:lnTo>
                    <a:lnTo>
                      <a:pt x="286" y="99"/>
                    </a:lnTo>
                    <a:lnTo>
                      <a:pt x="290" y="100"/>
                    </a:lnTo>
                    <a:lnTo>
                      <a:pt x="295" y="101"/>
                    </a:lnTo>
                    <a:lnTo>
                      <a:pt x="308" y="106"/>
                    </a:lnTo>
                    <a:lnTo>
                      <a:pt x="321" y="111"/>
                    </a:lnTo>
                    <a:lnTo>
                      <a:pt x="333" y="117"/>
                    </a:lnTo>
                    <a:lnTo>
                      <a:pt x="345" y="122"/>
                    </a:lnTo>
                    <a:lnTo>
                      <a:pt x="357" y="128"/>
                    </a:lnTo>
                    <a:lnTo>
                      <a:pt x="369" y="133"/>
                    </a:lnTo>
                    <a:lnTo>
                      <a:pt x="381" y="139"/>
                    </a:lnTo>
                    <a:lnTo>
                      <a:pt x="393" y="144"/>
                    </a:lnTo>
                    <a:lnTo>
                      <a:pt x="405" y="149"/>
                    </a:lnTo>
                    <a:lnTo>
                      <a:pt x="417" y="153"/>
                    </a:lnTo>
                    <a:lnTo>
                      <a:pt x="429" y="157"/>
                    </a:lnTo>
                    <a:lnTo>
                      <a:pt x="443" y="160"/>
                    </a:lnTo>
                    <a:lnTo>
                      <a:pt x="456" y="163"/>
                    </a:lnTo>
                    <a:lnTo>
                      <a:pt x="471" y="164"/>
                    </a:lnTo>
                    <a:lnTo>
                      <a:pt x="486" y="165"/>
                    </a:lnTo>
                    <a:lnTo>
                      <a:pt x="502" y="165"/>
                    </a:lnTo>
                    <a:lnTo>
                      <a:pt x="514" y="163"/>
                    </a:lnTo>
                    <a:lnTo>
                      <a:pt x="527" y="160"/>
                    </a:lnTo>
                    <a:lnTo>
                      <a:pt x="540" y="158"/>
                    </a:lnTo>
                    <a:lnTo>
                      <a:pt x="552" y="155"/>
                    </a:lnTo>
                    <a:lnTo>
                      <a:pt x="565" y="152"/>
                    </a:lnTo>
                    <a:lnTo>
                      <a:pt x="579" y="150"/>
                    </a:lnTo>
                    <a:lnTo>
                      <a:pt x="592" y="148"/>
                    </a:lnTo>
                    <a:lnTo>
                      <a:pt x="605" y="147"/>
                    </a:lnTo>
                    <a:lnTo>
                      <a:pt x="606" y="150"/>
                    </a:lnTo>
                    <a:lnTo>
                      <a:pt x="607" y="154"/>
                    </a:lnTo>
                    <a:lnTo>
                      <a:pt x="608" y="157"/>
                    </a:lnTo>
                    <a:lnTo>
                      <a:pt x="609" y="161"/>
                    </a:lnTo>
                    <a:lnTo>
                      <a:pt x="608" y="161"/>
                    </a:lnTo>
                    <a:lnTo>
                      <a:pt x="606" y="162"/>
                    </a:lnTo>
                    <a:lnTo>
                      <a:pt x="602" y="162"/>
                    </a:lnTo>
                    <a:lnTo>
                      <a:pt x="598" y="162"/>
                    </a:lnTo>
                    <a:lnTo>
                      <a:pt x="591" y="163"/>
                    </a:lnTo>
                    <a:lnTo>
                      <a:pt x="583" y="164"/>
                    </a:lnTo>
                    <a:lnTo>
                      <a:pt x="572" y="165"/>
                    </a:lnTo>
                    <a:lnTo>
                      <a:pt x="559" y="167"/>
                    </a:lnTo>
                    <a:lnTo>
                      <a:pt x="538" y="172"/>
                    </a:lnTo>
                    <a:lnTo>
                      <a:pt x="518" y="175"/>
                    </a:lnTo>
                    <a:lnTo>
                      <a:pt x="499" y="177"/>
                    </a:lnTo>
                    <a:lnTo>
                      <a:pt x="480" y="178"/>
                    </a:lnTo>
                    <a:lnTo>
                      <a:pt x="461" y="178"/>
                    </a:lnTo>
                    <a:lnTo>
                      <a:pt x="442" y="177"/>
                    </a:lnTo>
                    <a:lnTo>
                      <a:pt x="423" y="174"/>
                    </a:lnTo>
                    <a:lnTo>
                      <a:pt x="404" y="170"/>
                    </a:lnTo>
                    <a:lnTo>
                      <a:pt x="395" y="166"/>
                    </a:lnTo>
                    <a:lnTo>
                      <a:pt x="385" y="160"/>
                    </a:lnTo>
                    <a:lnTo>
                      <a:pt x="372" y="155"/>
                    </a:lnTo>
                    <a:lnTo>
                      <a:pt x="359" y="149"/>
                    </a:lnTo>
                    <a:lnTo>
                      <a:pt x="346" y="143"/>
                    </a:lnTo>
                    <a:lnTo>
                      <a:pt x="334" y="139"/>
                    </a:lnTo>
                    <a:lnTo>
                      <a:pt x="324" y="137"/>
                    </a:lnTo>
                    <a:lnTo>
                      <a:pt x="317" y="137"/>
                    </a:lnTo>
                    <a:lnTo>
                      <a:pt x="334" y="148"/>
                    </a:lnTo>
                    <a:lnTo>
                      <a:pt x="352" y="158"/>
                    </a:lnTo>
                    <a:lnTo>
                      <a:pt x="371" y="167"/>
                    </a:lnTo>
                    <a:lnTo>
                      <a:pt x="390" y="175"/>
                    </a:lnTo>
                    <a:lnTo>
                      <a:pt x="409" y="182"/>
                    </a:lnTo>
                    <a:lnTo>
                      <a:pt x="430" y="187"/>
                    </a:lnTo>
                    <a:lnTo>
                      <a:pt x="451" y="190"/>
                    </a:lnTo>
                    <a:lnTo>
                      <a:pt x="473" y="192"/>
                    </a:lnTo>
                    <a:lnTo>
                      <a:pt x="490" y="190"/>
                    </a:lnTo>
                    <a:lnTo>
                      <a:pt x="507" y="187"/>
                    </a:lnTo>
                    <a:lnTo>
                      <a:pt x="524" y="183"/>
                    </a:lnTo>
                    <a:lnTo>
                      <a:pt x="542" y="180"/>
                    </a:lnTo>
                    <a:lnTo>
                      <a:pt x="559" y="177"/>
                    </a:lnTo>
                    <a:lnTo>
                      <a:pt x="576" y="174"/>
                    </a:lnTo>
                    <a:lnTo>
                      <a:pt x="594" y="171"/>
                    </a:lnTo>
                    <a:lnTo>
                      <a:pt x="611" y="170"/>
                    </a:lnTo>
                    <a:lnTo>
                      <a:pt x="612" y="173"/>
                    </a:lnTo>
                    <a:lnTo>
                      <a:pt x="613" y="175"/>
                    </a:lnTo>
                    <a:lnTo>
                      <a:pt x="613" y="178"/>
                    </a:lnTo>
                    <a:lnTo>
                      <a:pt x="612" y="183"/>
                    </a:lnTo>
                    <a:lnTo>
                      <a:pt x="594" y="188"/>
                    </a:lnTo>
                    <a:lnTo>
                      <a:pt x="574" y="192"/>
                    </a:lnTo>
                    <a:lnTo>
                      <a:pt x="556" y="195"/>
                    </a:lnTo>
                    <a:lnTo>
                      <a:pt x="538" y="198"/>
                    </a:lnTo>
                    <a:lnTo>
                      <a:pt x="520" y="201"/>
                    </a:lnTo>
                    <a:lnTo>
                      <a:pt x="501" y="203"/>
                    </a:lnTo>
                    <a:lnTo>
                      <a:pt x="483" y="204"/>
                    </a:lnTo>
                    <a:lnTo>
                      <a:pt x="464" y="205"/>
                    </a:lnTo>
                    <a:lnTo>
                      <a:pt x="448" y="203"/>
                    </a:lnTo>
                    <a:lnTo>
                      <a:pt x="432" y="200"/>
                    </a:lnTo>
                    <a:lnTo>
                      <a:pt x="418" y="197"/>
                    </a:lnTo>
                    <a:lnTo>
                      <a:pt x="404" y="193"/>
                    </a:lnTo>
                    <a:lnTo>
                      <a:pt x="390" y="190"/>
                    </a:lnTo>
                    <a:lnTo>
                      <a:pt x="378" y="185"/>
                    </a:lnTo>
                    <a:lnTo>
                      <a:pt x="365" y="181"/>
                    </a:lnTo>
                    <a:lnTo>
                      <a:pt x="353" y="176"/>
                    </a:lnTo>
                    <a:lnTo>
                      <a:pt x="341" y="170"/>
                    </a:lnTo>
                    <a:lnTo>
                      <a:pt x="329" y="165"/>
                    </a:lnTo>
                    <a:lnTo>
                      <a:pt x="317" y="158"/>
                    </a:lnTo>
                    <a:lnTo>
                      <a:pt x="305" y="152"/>
                    </a:lnTo>
                    <a:lnTo>
                      <a:pt x="291" y="145"/>
                    </a:lnTo>
                    <a:lnTo>
                      <a:pt x="279" y="138"/>
                    </a:lnTo>
                    <a:lnTo>
                      <a:pt x="265" y="131"/>
                    </a:lnTo>
                    <a:lnTo>
                      <a:pt x="251" y="123"/>
                    </a:lnTo>
                    <a:lnTo>
                      <a:pt x="233" y="119"/>
                    </a:lnTo>
                    <a:lnTo>
                      <a:pt x="215" y="118"/>
                    </a:lnTo>
                    <a:lnTo>
                      <a:pt x="198" y="119"/>
                    </a:lnTo>
                    <a:lnTo>
                      <a:pt x="181" y="122"/>
                    </a:lnTo>
                    <a:lnTo>
                      <a:pt x="165" y="127"/>
                    </a:lnTo>
                    <a:lnTo>
                      <a:pt x="149" y="133"/>
                    </a:lnTo>
                    <a:lnTo>
                      <a:pt x="134" y="141"/>
                    </a:lnTo>
                    <a:lnTo>
                      <a:pt x="119" y="149"/>
                    </a:lnTo>
                    <a:lnTo>
                      <a:pt x="104" y="159"/>
                    </a:lnTo>
                    <a:lnTo>
                      <a:pt x="89" y="169"/>
                    </a:lnTo>
                    <a:lnTo>
                      <a:pt x="75" y="179"/>
                    </a:lnTo>
                    <a:lnTo>
                      <a:pt x="61" y="190"/>
                    </a:lnTo>
                    <a:lnTo>
                      <a:pt x="47" y="201"/>
                    </a:lnTo>
                    <a:lnTo>
                      <a:pt x="33" y="212"/>
                    </a:lnTo>
                    <a:lnTo>
                      <a:pt x="20" y="222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0"/>
                    </a:lnTo>
                    <a:lnTo>
                      <a:pt x="3" y="230"/>
                    </a:lnTo>
                    <a:lnTo>
                      <a:pt x="2" y="230"/>
                    </a:lnTo>
                    <a:close/>
                  </a:path>
                </a:pathLst>
              </a:custGeom>
              <a:solidFill>
                <a:srgbClr val="DDCE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1451" y="1882"/>
                <a:ext cx="832" cy="1554"/>
              </a:xfrm>
              <a:custGeom>
                <a:avLst/>
                <a:gdLst>
                  <a:gd name="T0" fmla="*/ 3554 w 398"/>
                  <a:gd name="T1" fmla="*/ 18607 h 718"/>
                  <a:gd name="T2" fmla="*/ 1350 w 398"/>
                  <a:gd name="T3" fmla="*/ 7785 h 718"/>
                  <a:gd name="T4" fmla="*/ 0 w 398"/>
                  <a:gd name="T5" fmla="*/ 1147 h 718"/>
                  <a:gd name="T6" fmla="*/ 1399 w 398"/>
                  <a:gd name="T7" fmla="*/ 89 h 718"/>
                  <a:gd name="T8" fmla="*/ 1434 w 398"/>
                  <a:gd name="T9" fmla="*/ 2132 h 718"/>
                  <a:gd name="T10" fmla="*/ 1434 w 398"/>
                  <a:gd name="T11" fmla="*/ 2483 h 718"/>
                  <a:gd name="T12" fmla="*/ 2084 w 398"/>
                  <a:gd name="T13" fmla="*/ 3842 h 718"/>
                  <a:gd name="T14" fmla="*/ 2385 w 398"/>
                  <a:gd name="T15" fmla="*/ 4736 h 718"/>
                  <a:gd name="T16" fmla="*/ 2998 w 398"/>
                  <a:gd name="T17" fmla="*/ 6365 h 718"/>
                  <a:gd name="T18" fmla="*/ 2998 w 398"/>
                  <a:gd name="T19" fmla="*/ 6731 h 718"/>
                  <a:gd name="T20" fmla="*/ 3435 w 398"/>
                  <a:gd name="T21" fmla="*/ 7785 h 718"/>
                  <a:gd name="T22" fmla="*/ 3711 w 398"/>
                  <a:gd name="T23" fmla="*/ 8315 h 718"/>
                  <a:gd name="T24" fmla="*/ 3190 w 398"/>
                  <a:gd name="T25" fmla="*/ 9023 h 718"/>
                  <a:gd name="T26" fmla="*/ 3995 w 398"/>
                  <a:gd name="T27" fmla="*/ 9588 h 718"/>
                  <a:gd name="T28" fmla="*/ 3554 w 398"/>
                  <a:gd name="T29" fmla="*/ 10363 h 718"/>
                  <a:gd name="T30" fmla="*/ 4064 w 398"/>
                  <a:gd name="T31" fmla="*/ 10891 h 718"/>
                  <a:gd name="T32" fmla="*/ 4064 w 398"/>
                  <a:gd name="T33" fmla="*/ 11832 h 718"/>
                  <a:gd name="T34" fmla="*/ 4028 w 398"/>
                  <a:gd name="T35" fmla="*/ 12155 h 718"/>
                  <a:gd name="T36" fmla="*/ 3995 w 398"/>
                  <a:gd name="T37" fmla="*/ 13252 h 718"/>
                  <a:gd name="T38" fmla="*/ 4869 w 398"/>
                  <a:gd name="T39" fmla="*/ 14062 h 718"/>
                  <a:gd name="T40" fmla="*/ 4793 w 398"/>
                  <a:gd name="T41" fmla="*/ 15098 h 718"/>
                  <a:gd name="T42" fmla="*/ 4760 w 398"/>
                  <a:gd name="T43" fmla="*/ 16153 h 718"/>
                  <a:gd name="T44" fmla="*/ 5310 w 398"/>
                  <a:gd name="T45" fmla="*/ 17135 h 718"/>
                  <a:gd name="T46" fmla="*/ 4716 w 398"/>
                  <a:gd name="T47" fmla="*/ 17380 h 718"/>
                  <a:gd name="T48" fmla="*/ 5427 w 398"/>
                  <a:gd name="T49" fmla="*/ 17815 h 718"/>
                  <a:gd name="T50" fmla="*/ 5025 w 398"/>
                  <a:gd name="T51" fmla="*/ 18035 h 718"/>
                  <a:gd name="T52" fmla="*/ 5638 w 398"/>
                  <a:gd name="T53" fmla="*/ 18522 h 718"/>
                  <a:gd name="T54" fmla="*/ 5153 w 398"/>
                  <a:gd name="T55" fmla="*/ 19090 h 718"/>
                  <a:gd name="T56" fmla="*/ 5830 w 398"/>
                  <a:gd name="T57" fmla="*/ 19706 h 718"/>
                  <a:gd name="T58" fmla="*/ 5554 w 398"/>
                  <a:gd name="T59" fmla="*/ 20185 h 718"/>
                  <a:gd name="T60" fmla="*/ 6115 w 398"/>
                  <a:gd name="T61" fmla="*/ 21332 h 718"/>
                  <a:gd name="T62" fmla="*/ 5153 w 398"/>
                  <a:gd name="T63" fmla="*/ 21332 h 718"/>
                  <a:gd name="T64" fmla="*/ 6267 w 398"/>
                  <a:gd name="T65" fmla="*/ 21942 h 718"/>
                  <a:gd name="T66" fmla="*/ 5711 w 398"/>
                  <a:gd name="T67" fmla="*/ 22518 h 718"/>
                  <a:gd name="T68" fmla="*/ 6512 w 398"/>
                  <a:gd name="T69" fmla="*/ 23048 h 718"/>
                  <a:gd name="T70" fmla="*/ 5782 w 398"/>
                  <a:gd name="T71" fmla="*/ 23572 h 718"/>
                  <a:gd name="T72" fmla="*/ 6744 w 398"/>
                  <a:gd name="T73" fmla="*/ 24405 h 718"/>
                  <a:gd name="T74" fmla="*/ 5991 w 398"/>
                  <a:gd name="T75" fmla="*/ 24747 h 718"/>
                  <a:gd name="T76" fmla="*/ 6913 w 398"/>
                  <a:gd name="T77" fmla="*/ 25652 h 718"/>
                  <a:gd name="T78" fmla="*/ 6988 w 398"/>
                  <a:gd name="T79" fmla="*/ 26271 h 718"/>
                  <a:gd name="T80" fmla="*/ 6223 w 398"/>
                  <a:gd name="T81" fmla="*/ 26795 h 718"/>
                  <a:gd name="T82" fmla="*/ 7214 w 398"/>
                  <a:gd name="T83" fmla="*/ 27403 h 718"/>
                  <a:gd name="T84" fmla="*/ 6585 w 398"/>
                  <a:gd name="T85" fmla="*/ 27587 h 718"/>
                  <a:gd name="T86" fmla="*/ 7214 w 398"/>
                  <a:gd name="T87" fmla="*/ 28022 h 718"/>
                  <a:gd name="T88" fmla="*/ 6953 w 398"/>
                  <a:gd name="T89" fmla="*/ 28682 h 718"/>
                  <a:gd name="T90" fmla="*/ 6476 w 398"/>
                  <a:gd name="T91" fmla="*/ 28875 h 718"/>
                  <a:gd name="T92" fmla="*/ 7582 w 398"/>
                  <a:gd name="T93" fmla="*/ 29292 h 718"/>
                  <a:gd name="T94" fmla="*/ 7214 w 398"/>
                  <a:gd name="T95" fmla="*/ 29868 h 718"/>
                  <a:gd name="T96" fmla="*/ 7691 w 398"/>
                  <a:gd name="T97" fmla="*/ 30396 h 718"/>
                  <a:gd name="T98" fmla="*/ 7866 w 398"/>
                  <a:gd name="T99" fmla="*/ 31623 h 718"/>
                  <a:gd name="T100" fmla="*/ 11418 w 398"/>
                  <a:gd name="T101" fmla="*/ 32262 h 718"/>
                  <a:gd name="T102" fmla="*/ 9666 w 398"/>
                  <a:gd name="T103" fmla="*/ 32392 h 718"/>
                  <a:gd name="T104" fmla="*/ 9702 w 398"/>
                  <a:gd name="T105" fmla="*/ 32628 h 718"/>
                  <a:gd name="T106" fmla="*/ 12783 w 398"/>
                  <a:gd name="T107" fmla="*/ 32922 h 718"/>
                  <a:gd name="T108" fmla="*/ 15885 w 398"/>
                  <a:gd name="T109" fmla="*/ 33288 h 718"/>
                  <a:gd name="T110" fmla="*/ 14167 w 398"/>
                  <a:gd name="T111" fmla="*/ 33526 h 718"/>
                  <a:gd name="T112" fmla="*/ 10178 w 398"/>
                  <a:gd name="T113" fmla="*/ 33731 h 7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98"/>
                  <a:gd name="T172" fmla="*/ 0 h 718"/>
                  <a:gd name="T173" fmla="*/ 398 w 398"/>
                  <a:gd name="T174" fmla="*/ 718 h 7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98" h="718">
                    <a:moveTo>
                      <a:pt x="171" y="718"/>
                    </a:moveTo>
                    <a:lnTo>
                      <a:pt x="157" y="663"/>
                    </a:lnTo>
                    <a:lnTo>
                      <a:pt x="143" y="608"/>
                    </a:lnTo>
                    <a:lnTo>
                      <a:pt x="130" y="554"/>
                    </a:lnTo>
                    <a:lnTo>
                      <a:pt x="116" y="500"/>
                    </a:lnTo>
                    <a:lnTo>
                      <a:pt x="103" y="445"/>
                    </a:lnTo>
                    <a:lnTo>
                      <a:pt x="89" y="392"/>
                    </a:lnTo>
                    <a:lnTo>
                      <a:pt x="75" y="338"/>
                    </a:lnTo>
                    <a:lnTo>
                      <a:pt x="60" y="285"/>
                    </a:lnTo>
                    <a:lnTo>
                      <a:pt x="55" y="261"/>
                    </a:lnTo>
                    <a:lnTo>
                      <a:pt x="50" y="237"/>
                    </a:lnTo>
                    <a:lnTo>
                      <a:pt x="45" y="213"/>
                    </a:lnTo>
                    <a:lnTo>
                      <a:pt x="40" y="188"/>
                    </a:lnTo>
                    <a:lnTo>
                      <a:pt x="34" y="164"/>
                    </a:lnTo>
                    <a:lnTo>
                      <a:pt x="29" y="140"/>
                    </a:lnTo>
                    <a:lnTo>
                      <a:pt x="24" y="116"/>
                    </a:lnTo>
                    <a:lnTo>
                      <a:pt x="19" y="92"/>
                    </a:lnTo>
                    <a:lnTo>
                      <a:pt x="9" y="57"/>
                    </a:lnTo>
                    <a:lnTo>
                      <a:pt x="4" y="38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5" y="20"/>
                    </a:lnTo>
                    <a:lnTo>
                      <a:pt x="10" y="16"/>
                    </a:lnTo>
                    <a:lnTo>
                      <a:pt x="15" y="13"/>
                    </a:lnTo>
                    <a:lnTo>
                      <a:pt x="20" y="10"/>
                    </a:lnTo>
                    <a:lnTo>
                      <a:pt x="24" y="7"/>
                    </a:lnTo>
                    <a:lnTo>
                      <a:pt x="30" y="5"/>
                    </a:lnTo>
                    <a:lnTo>
                      <a:pt x="35" y="2"/>
                    </a:lnTo>
                    <a:lnTo>
                      <a:pt x="42" y="0"/>
                    </a:lnTo>
                    <a:lnTo>
                      <a:pt x="41" y="11"/>
                    </a:lnTo>
                    <a:lnTo>
                      <a:pt x="41" y="22"/>
                    </a:lnTo>
                    <a:lnTo>
                      <a:pt x="40" y="33"/>
                    </a:lnTo>
                    <a:lnTo>
                      <a:pt x="40" y="44"/>
                    </a:lnTo>
                    <a:lnTo>
                      <a:pt x="38" y="44"/>
                    </a:lnTo>
                    <a:lnTo>
                      <a:pt x="36" y="45"/>
                    </a:lnTo>
                    <a:lnTo>
                      <a:pt x="34" y="45"/>
                    </a:lnTo>
                    <a:lnTo>
                      <a:pt x="32" y="46"/>
                    </a:lnTo>
                    <a:lnTo>
                      <a:pt x="32" y="47"/>
                    </a:lnTo>
                    <a:lnTo>
                      <a:pt x="33" y="48"/>
                    </a:lnTo>
                    <a:lnTo>
                      <a:pt x="33" y="50"/>
                    </a:lnTo>
                    <a:lnTo>
                      <a:pt x="34" y="51"/>
                    </a:lnTo>
                    <a:lnTo>
                      <a:pt x="36" y="52"/>
                    </a:lnTo>
                    <a:lnTo>
                      <a:pt x="39" y="52"/>
                    </a:lnTo>
                    <a:lnTo>
                      <a:pt x="42" y="53"/>
                    </a:lnTo>
                    <a:lnTo>
                      <a:pt x="45" y="54"/>
                    </a:lnTo>
                    <a:lnTo>
                      <a:pt x="49" y="60"/>
                    </a:lnTo>
                    <a:lnTo>
                      <a:pt x="50" y="66"/>
                    </a:lnTo>
                    <a:lnTo>
                      <a:pt x="51" y="72"/>
                    </a:lnTo>
                    <a:lnTo>
                      <a:pt x="52" y="81"/>
                    </a:lnTo>
                    <a:lnTo>
                      <a:pt x="56" y="82"/>
                    </a:lnTo>
                    <a:lnTo>
                      <a:pt x="60" y="85"/>
                    </a:lnTo>
                    <a:lnTo>
                      <a:pt x="63" y="89"/>
                    </a:lnTo>
                    <a:lnTo>
                      <a:pt x="67" y="95"/>
                    </a:lnTo>
                    <a:lnTo>
                      <a:pt x="65" y="97"/>
                    </a:lnTo>
                    <a:lnTo>
                      <a:pt x="63" y="98"/>
                    </a:lnTo>
                    <a:lnTo>
                      <a:pt x="60" y="100"/>
                    </a:lnTo>
                    <a:lnTo>
                      <a:pt x="58" y="102"/>
                    </a:lnTo>
                    <a:lnTo>
                      <a:pt x="63" y="107"/>
                    </a:lnTo>
                    <a:lnTo>
                      <a:pt x="70" y="111"/>
                    </a:lnTo>
                    <a:lnTo>
                      <a:pt x="75" y="119"/>
                    </a:lnTo>
                    <a:lnTo>
                      <a:pt x="77" y="134"/>
                    </a:lnTo>
                    <a:lnTo>
                      <a:pt x="76" y="134"/>
                    </a:lnTo>
                    <a:lnTo>
                      <a:pt x="75" y="134"/>
                    </a:lnTo>
                    <a:lnTo>
                      <a:pt x="74" y="134"/>
                    </a:lnTo>
                    <a:lnTo>
                      <a:pt x="73" y="135"/>
                    </a:lnTo>
                    <a:lnTo>
                      <a:pt x="73" y="137"/>
                    </a:lnTo>
                    <a:lnTo>
                      <a:pt x="73" y="138"/>
                    </a:lnTo>
                    <a:lnTo>
                      <a:pt x="73" y="140"/>
                    </a:lnTo>
                    <a:lnTo>
                      <a:pt x="73" y="142"/>
                    </a:lnTo>
                    <a:lnTo>
                      <a:pt x="75" y="142"/>
                    </a:lnTo>
                    <a:lnTo>
                      <a:pt x="77" y="142"/>
                    </a:lnTo>
                    <a:lnTo>
                      <a:pt x="79" y="142"/>
                    </a:lnTo>
                    <a:lnTo>
                      <a:pt x="81" y="143"/>
                    </a:lnTo>
                    <a:lnTo>
                      <a:pt x="83" y="146"/>
                    </a:lnTo>
                    <a:lnTo>
                      <a:pt x="87" y="152"/>
                    </a:lnTo>
                    <a:lnTo>
                      <a:pt x="88" y="158"/>
                    </a:lnTo>
                    <a:lnTo>
                      <a:pt x="86" y="164"/>
                    </a:lnTo>
                    <a:lnTo>
                      <a:pt x="82" y="160"/>
                    </a:lnTo>
                    <a:lnTo>
                      <a:pt x="79" y="160"/>
                    </a:lnTo>
                    <a:lnTo>
                      <a:pt x="76" y="161"/>
                    </a:lnTo>
                    <a:lnTo>
                      <a:pt x="74" y="164"/>
                    </a:lnTo>
                    <a:lnTo>
                      <a:pt x="80" y="168"/>
                    </a:lnTo>
                    <a:lnTo>
                      <a:pt x="87" y="170"/>
                    </a:lnTo>
                    <a:lnTo>
                      <a:pt x="93" y="175"/>
                    </a:lnTo>
                    <a:lnTo>
                      <a:pt x="95" y="188"/>
                    </a:lnTo>
                    <a:lnTo>
                      <a:pt x="91" y="187"/>
                    </a:lnTo>
                    <a:lnTo>
                      <a:pt x="87" y="187"/>
                    </a:lnTo>
                    <a:lnTo>
                      <a:pt x="82" y="187"/>
                    </a:lnTo>
                    <a:lnTo>
                      <a:pt x="78" y="187"/>
                    </a:lnTo>
                    <a:lnTo>
                      <a:pt x="79" y="188"/>
                    </a:lnTo>
                    <a:lnTo>
                      <a:pt x="80" y="190"/>
                    </a:lnTo>
                    <a:lnTo>
                      <a:pt x="80" y="191"/>
                    </a:lnTo>
                    <a:lnTo>
                      <a:pt x="81" y="193"/>
                    </a:lnTo>
                    <a:lnTo>
                      <a:pt x="86" y="194"/>
                    </a:lnTo>
                    <a:lnTo>
                      <a:pt x="90" y="196"/>
                    </a:lnTo>
                    <a:lnTo>
                      <a:pt x="95" y="197"/>
                    </a:lnTo>
                    <a:lnTo>
                      <a:pt x="99" y="198"/>
                    </a:lnTo>
                    <a:lnTo>
                      <a:pt x="100" y="202"/>
                    </a:lnTo>
                    <a:lnTo>
                      <a:pt x="101" y="205"/>
                    </a:lnTo>
                    <a:lnTo>
                      <a:pt x="102" y="210"/>
                    </a:lnTo>
                    <a:lnTo>
                      <a:pt x="103" y="219"/>
                    </a:lnTo>
                    <a:lnTo>
                      <a:pt x="100" y="219"/>
                    </a:lnTo>
                    <a:lnTo>
                      <a:pt x="97" y="218"/>
                    </a:lnTo>
                    <a:lnTo>
                      <a:pt x="93" y="218"/>
                    </a:lnTo>
                    <a:lnTo>
                      <a:pt x="89" y="218"/>
                    </a:lnTo>
                    <a:lnTo>
                      <a:pt x="89" y="220"/>
                    </a:lnTo>
                    <a:lnTo>
                      <a:pt x="89" y="221"/>
                    </a:lnTo>
                    <a:lnTo>
                      <a:pt x="89" y="223"/>
                    </a:lnTo>
                    <a:lnTo>
                      <a:pt x="89" y="225"/>
                    </a:lnTo>
                    <a:lnTo>
                      <a:pt x="93" y="226"/>
                    </a:lnTo>
                    <a:lnTo>
                      <a:pt x="98" y="227"/>
                    </a:lnTo>
                    <a:lnTo>
                      <a:pt x="102" y="229"/>
                    </a:lnTo>
                    <a:lnTo>
                      <a:pt x="107" y="230"/>
                    </a:lnTo>
                    <a:lnTo>
                      <a:pt x="107" y="235"/>
                    </a:lnTo>
                    <a:lnTo>
                      <a:pt x="108" y="240"/>
                    </a:lnTo>
                    <a:lnTo>
                      <a:pt x="109" y="245"/>
                    </a:lnTo>
                    <a:lnTo>
                      <a:pt x="110" y="250"/>
                    </a:lnTo>
                    <a:lnTo>
                      <a:pt x="106" y="249"/>
                    </a:lnTo>
                    <a:lnTo>
                      <a:pt x="102" y="249"/>
                    </a:lnTo>
                    <a:lnTo>
                      <a:pt x="98" y="249"/>
                    </a:lnTo>
                    <a:lnTo>
                      <a:pt x="95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3" y="251"/>
                    </a:lnTo>
                    <a:lnTo>
                      <a:pt x="101" y="256"/>
                    </a:lnTo>
                    <a:lnTo>
                      <a:pt x="108" y="260"/>
                    </a:lnTo>
                    <a:lnTo>
                      <a:pt x="114" y="266"/>
                    </a:lnTo>
                    <a:lnTo>
                      <a:pt x="115" y="279"/>
                    </a:lnTo>
                    <a:lnTo>
                      <a:pt x="111" y="279"/>
                    </a:lnTo>
                    <a:lnTo>
                      <a:pt x="108" y="279"/>
                    </a:lnTo>
                    <a:lnTo>
                      <a:pt x="104" y="279"/>
                    </a:lnTo>
                    <a:lnTo>
                      <a:pt x="100" y="279"/>
                    </a:lnTo>
                    <a:lnTo>
                      <a:pt x="100" y="280"/>
                    </a:lnTo>
                    <a:lnTo>
                      <a:pt x="99" y="280"/>
                    </a:lnTo>
                    <a:lnTo>
                      <a:pt x="99" y="281"/>
                    </a:lnTo>
                    <a:lnTo>
                      <a:pt x="106" y="285"/>
                    </a:lnTo>
                    <a:lnTo>
                      <a:pt x="115" y="289"/>
                    </a:lnTo>
                    <a:lnTo>
                      <a:pt x="122" y="296"/>
                    </a:lnTo>
                    <a:lnTo>
                      <a:pt x="122" y="309"/>
                    </a:lnTo>
                    <a:lnTo>
                      <a:pt x="118" y="309"/>
                    </a:lnTo>
                    <a:lnTo>
                      <a:pt x="113" y="308"/>
                    </a:lnTo>
                    <a:lnTo>
                      <a:pt x="109" y="308"/>
                    </a:lnTo>
                    <a:lnTo>
                      <a:pt x="105" y="308"/>
                    </a:lnTo>
                    <a:lnTo>
                      <a:pt x="113" y="313"/>
                    </a:lnTo>
                    <a:lnTo>
                      <a:pt x="120" y="318"/>
                    </a:lnTo>
                    <a:lnTo>
                      <a:pt x="126" y="324"/>
                    </a:lnTo>
                    <a:lnTo>
                      <a:pt x="127" y="336"/>
                    </a:lnTo>
                    <a:lnTo>
                      <a:pt x="124" y="336"/>
                    </a:lnTo>
                    <a:lnTo>
                      <a:pt x="122" y="337"/>
                    </a:lnTo>
                    <a:lnTo>
                      <a:pt x="119" y="337"/>
                    </a:lnTo>
                    <a:lnTo>
                      <a:pt x="117" y="338"/>
                    </a:lnTo>
                    <a:lnTo>
                      <a:pt x="119" y="340"/>
                    </a:lnTo>
                    <a:lnTo>
                      <a:pt x="121" y="341"/>
                    </a:lnTo>
                    <a:lnTo>
                      <a:pt x="125" y="344"/>
                    </a:lnTo>
                    <a:lnTo>
                      <a:pt x="131" y="348"/>
                    </a:lnTo>
                    <a:lnTo>
                      <a:pt x="132" y="351"/>
                    </a:lnTo>
                    <a:lnTo>
                      <a:pt x="132" y="354"/>
                    </a:lnTo>
                    <a:lnTo>
                      <a:pt x="132" y="357"/>
                    </a:lnTo>
                    <a:lnTo>
                      <a:pt x="133" y="361"/>
                    </a:lnTo>
                    <a:lnTo>
                      <a:pt x="129" y="361"/>
                    </a:lnTo>
                    <a:lnTo>
                      <a:pt x="126" y="361"/>
                    </a:lnTo>
                    <a:lnTo>
                      <a:pt x="122" y="361"/>
                    </a:lnTo>
                    <a:lnTo>
                      <a:pt x="118" y="362"/>
                    </a:lnTo>
                    <a:lnTo>
                      <a:pt x="118" y="363"/>
                    </a:lnTo>
                    <a:lnTo>
                      <a:pt x="118" y="364"/>
                    </a:lnTo>
                    <a:lnTo>
                      <a:pt x="118" y="366"/>
                    </a:lnTo>
                    <a:lnTo>
                      <a:pt x="118" y="367"/>
                    </a:lnTo>
                    <a:lnTo>
                      <a:pt x="122" y="368"/>
                    </a:lnTo>
                    <a:lnTo>
                      <a:pt x="127" y="369"/>
                    </a:lnTo>
                    <a:lnTo>
                      <a:pt x="131" y="371"/>
                    </a:lnTo>
                    <a:lnTo>
                      <a:pt x="135" y="372"/>
                    </a:lnTo>
                    <a:lnTo>
                      <a:pt x="135" y="373"/>
                    </a:lnTo>
                    <a:lnTo>
                      <a:pt x="136" y="375"/>
                    </a:lnTo>
                    <a:lnTo>
                      <a:pt x="136" y="376"/>
                    </a:lnTo>
                    <a:lnTo>
                      <a:pt x="136" y="377"/>
                    </a:lnTo>
                    <a:lnTo>
                      <a:pt x="134" y="378"/>
                    </a:lnTo>
                    <a:lnTo>
                      <a:pt x="131" y="378"/>
                    </a:lnTo>
                    <a:lnTo>
                      <a:pt x="128" y="378"/>
                    </a:lnTo>
                    <a:lnTo>
                      <a:pt x="126" y="379"/>
                    </a:lnTo>
                    <a:lnTo>
                      <a:pt x="126" y="380"/>
                    </a:lnTo>
                    <a:lnTo>
                      <a:pt x="126" y="381"/>
                    </a:lnTo>
                    <a:lnTo>
                      <a:pt x="126" y="383"/>
                    </a:lnTo>
                    <a:lnTo>
                      <a:pt x="126" y="384"/>
                    </a:lnTo>
                    <a:lnTo>
                      <a:pt x="130" y="385"/>
                    </a:lnTo>
                    <a:lnTo>
                      <a:pt x="133" y="387"/>
                    </a:lnTo>
                    <a:lnTo>
                      <a:pt x="137" y="388"/>
                    </a:lnTo>
                    <a:lnTo>
                      <a:pt x="141" y="390"/>
                    </a:lnTo>
                    <a:lnTo>
                      <a:pt x="141" y="393"/>
                    </a:lnTo>
                    <a:lnTo>
                      <a:pt x="142" y="395"/>
                    </a:lnTo>
                    <a:lnTo>
                      <a:pt x="142" y="398"/>
                    </a:lnTo>
                    <a:lnTo>
                      <a:pt x="142" y="401"/>
                    </a:lnTo>
                    <a:lnTo>
                      <a:pt x="138" y="402"/>
                    </a:lnTo>
                    <a:lnTo>
                      <a:pt x="134" y="402"/>
                    </a:lnTo>
                    <a:lnTo>
                      <a:pt x="129" y="402"/>
                    </a:lnTo>
                    <a:lnTo>
                      <a:pt x="125" y="403"/>
                    </a:lnTo>
                    <a:lnTo>
                      <a:pt x="129" y="405"/>
                    </a:lnTo>
                    <a:lnTo>
                      <a:pt x="133" y="407"/>
                    </a:lnTo>
                    <a:lnTo>
                      <a:pt x="138" y="409"/>
                    </a:lnTo>
                    <a:lnTo>
                      <a:pt x="144" y="411"/>
                    </a:lnTo>
                    <a:lnTo>
                      <a:pt x="145" y="413"/>
                    </a:lnTo>
                    <a:lnTo>
                      <a:pt x="146" y="415"/>
                    </a:lnTo>
                    <a:lnTo>
                      <a:pt x="146" y="418"/>
                    </a:lnTo>
                    <a:lnTo>
                      <a:pt x="146" y="423"/>
                    </a:lnTo>
                    <a:lnTo>
                      <a:pt x="145" y="424"/>
                    </a:lnTo>
                    <a:lnTo>
                      <a:pt x="145" y="425"/>
                    </a:lnTo>
                    <a:lnTo>
                      <a:pt x="143" y="425"/>
                    </a:lnTo>
                    <a:lnTo>
                      <a:pt x="140" y="424"/>
                    </a:lnTo>
                    <a:lnTo>
                      <a:pt x="139" y="425"/>
                    </a:lnTo>
                    <a:lnTo>
                      <a:pt x="139" y="426"/>
                    </a:lnTo>
                    <a:lnTo>
                      <a:pt x="138" y="427"/>
                    </a:lnTo>
                    <a:lnTo>
                      <a:pt x="137" y="428"/>
                    </a:lnTo>
                    <a:lnTo>
                      <a:pt x="142" y="431"/>
                    </a:lnTo>
                    <a:lnTo>
                      <a:pt x="148" y="434"/>
                    </a:lnTo>
                    <a:lnTo>
                      <a:pt x="152" y="440"/>
                    </a:lnTo>
                    <a:lnTo>
                      <a:pt x="153" y="449"/>
                    </a:lnTo>
                    <a:lnTo>
                      <a:pt x="147" y="448"/>
                    </a:lnTo>
                    <a:lnTo>
                      <a:pt x="141" y="448"/>
                    </a:lnTo>
                    <a:lnTo>
                      <a:pt x="135" y="448"/>
                    </a:lnTo>
                    <a:lnTo>
                      <a:pt x="130" y="447"/>
                    </a:lnTo>
                    <a:lnTo>
                      <a:pt x="129" y="448"/>
                    </a:lnTo>
                    <a:lnTo>
                      <a:pt x="129" y="449"/>
                    </a:lnTo>
                    <a:lnTo>
                      <a:pt x="128" y="450"/>
                    </a:lnTo>
                    <a:lnTo>
                      <a:pt x="134" y="452"/>
                    </a:lnTo>
                    <a:lnTo>
                      <a:pt x="140" y="453"/>
                    </a:lnTo>
                    <a:lnTo>
                      <a:pt x="145" y="455"/>
                    </a:lnTo>
                    <a:lnTo>
                      <a:pt x="149" y="456"/>
                    </a:lnTo>
                    <a:lnTo>
                      <a:pt x="153" y="458"/>
                    </a:lnTo>
                    <a:lnTo>
                      <a:pt x="157" y="462"/>
                    </a:lnTo>
                    <a:lnTo>
                      <a:pt x="159" y="467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5" y="475"/>
                    </a:lnTo>
                    <a:lnTo>
                      <a:pt x="150" y="474"/>
                    </a:lnTo>
                    <a:lnTo>
                      <a:pt x="143" y="473"/>
                    </a:lnTo>
                    <a:lnTo>
                      <a:pt x="143" y="474"/>
                    </a:lnTo>
                    <a:lnTo>
                      <a:pt x="144" y="475"/>
                    </a:lnTo>
                    <a:lnTo>
                      <a:pt x="144" y="476"/>
                    </a:lnTo>
                    <a:lnTo>
                      <a:pt x="144" y="477"/>
                    </a:lnTo>
                    <a:lnTo>
                      <a:pt x="149" y="479"/>
                    </a:lnTo>
                    <a:lnTo>
                      <a:pt x="154" y="481"/>
                    </a:lnTo>
                    <a:lnTo>
                      <a:pt x="158" y="483"/>
                    </a:lnTo>
                    <a:lnTo>
                      <a:pt x="163" y="485"/>
                    </a:lnTo>
                    <a:lnTo>
                      <a:pt x="163" y="489"/>
                    </a:lnTo>
                    <a:lnTo>
                      <a:pt x="164" y="492"/>
                    </a:lnTo>
                    <a:lnTo>
                      <a:pt x="164" y="495"/>
                    </a:lnTo>
                    <a:lnTo>
                      <a:pt x="164" y="498"/>
                    </a:lnTo>
                    <a:lnTo>
                      <a:pt x="158" y="499"/>
                    </a:lnTo>
                    <a:lnTo>
                      <a:pt x="151" y="497"/>
                    </a:lnTo>
                    <a:lnTo>
                      <a:pt x="145" y="496"/>
                    </a:lnTo>
                    <a:lnTo>
                      <a:pt x="139" y="497"/>
                    </a:lnTo>
                    <a:lnTo>
                      <a:pt x="144" y="501"/>
                    </a:lnTo>
                    <a:lnTo>
                      <a:pt x="151" y="504"/>
                    </a:lnTo>
                    <a:lnTo>
                      <a:pt x="159" y="507"/>
                    </a:lnTo>
                    <a:lnTo>
                      <a:pt x="168" y="509"/>
                    </a:lnTo>
                    <a:lnTo>
                      <a:pt x="168" y="512"/>
                    </a:lnTo>
                    <a:lnTo>
                      <a:pt x="169" y="514"/>
                    </a:lnTo>
                    <a:lnTo>
                      <a:pt x="169" y="517"/>
                    </a:lnTo>
                    <a:lnTo>
                      <a:pt x="170" y="520"/>
                    </a:lnTo>
                    <a:lnTo>
                      <a:pt x="165" y="522"/>
                    </a:lnTo>
                    <a:lnTo>
                      <a:pt x="158" y="521"/>
                    </a:lnTo>
                    <a:lnTo>
                      <a:pt x="151" y="520"/>
                    </a:lnTo>
                    <a:lnTo>
                      <a:pt x="147" y="519"/>
                    </a:lnTo>
                    <a:lnTo>
                      <a:pt x="150" y="521"/>
                    </a:lnTo>
                    <a:lnTo>
                      <a:pt x="154" y="524"/>
                    </a:lnTo>
                    <a:lnTo>
                      <a:pt x="160" y="527"/>
                    </a:lnTo>
                    <a:lnTo>
                      <a:pt x="172" y="532"/>
                    </a:lnTo>
                    <a:lnTo>
                      <a:pt x="172" y="534"/>
                    </a:lnTo>
                    <a:lnTo>
                      <a:pt x="172" y="536"/>
                    </a:lnTo>
                    <a:lnTo>
                      <a:pt x="172" y="538"/>
                    </a:lnTo>
                    <a:lnTo>
                      <a:pt x="173" y="540"/>
                    </a:lnTo>
                    <a:lnTo>
                      <a:pt x="167" y="540"/>
                    </a:lnTo>
                    <a:lnTo>
                      <a:pt x="162" y="540"/>
                    </a:lnTo>
                    <a:lnTo>
                      <a:pt x="156" y="540"/>
                    </a:lnTo>
                    <a:lnTo>
                      <a:pt x="150" y="540"/>
                    </a:lnTo>
                    <a:lnTo>
                      <a:pt x="159" y="543"/>
                    </a:lnTo>
                    <a:lnTo>
                      <a:pt x="168" y="546"/>
                    </a:lnTo>
                    <a:lnTo>
                      <a:pt x="175" y="553"/>
                    </a:lnTo>
                    <a:lnTo>
                      <a:pt x="177" y="565"/>
                    </a:lnTo>
                    <a:lnTo>
                      <a:pt x="172" y="564"/>
                    </a:lnTo>
                    <a:lnTo>
                      <a:pt x="167" y="564"/>
                    </a:lnTo>
                    <a:lnTo>
                      <a:pt x="161" y="563"/>
                    </a:lnTo>
                    <a:lnTo>
                      <a:pt x="156" y="563"/>
                    </a:lnTo>
                    <a:lnTo>
                      <a:pt x="156" y="564"/>
                    </a:lnTo>
                    <a:lnTo>
                      <a:pt x="155" y="564"/>
                    </a:lnTo>
                    <a:lnTo>
                      <a:pt x="155" y="565"/>
                    </a:lnTo>
                    <a:lnTo>
                      <a:pt x="162" y="567"/>
                    </a:lnTo>
                    <a:lnTo>
                      <a:pt x="168" y="570"/>
                    </a:lnTo>
                    <a:lnTo>
                      <a:pt x="174" y="573"/>
                    </a:lnTo>
                    <a:lnTo>
                      <a:pt x="181" y="576"/>
                    </a:lnTo>
                    <a:lnTo>
                      <a:pt x="181" y="577"/>
                    </a:lnTo>
                    <a:lnTo>
                      <a:pt x="181" y="578"/>
                    </a:lnTo>
                    <a:lnTo>
                      <a:pt x="181" y="580"/>
                    </a:lnTo>
                    <a:lnTo>
                      <a:pt x="182" y="581"/>
                    </a:lnTo>
                    <a:lnTo>
                      <a:pt x="178" y="581"/>
                    </a:lnTo>
                    <a:lnTo>
                      <a:pt x="173" y="581"/>
                    </a:lnTo>
                    <a:lnTo>
                      <a:pt x="169" y="581"/>
                    </a:lnTo>
                    <a:lnTo>
                      <a:pt x="165" y="581"/>
                    </a:lnTo>
                    <a:lnTo>
                      <a:pt x="165" y="582"/>
                    </a:lnTo>
                    <a:lnTo>
                      <a:pt x="166" y="583"/>
                    </a:lnTo>
                    <a:lnTo>
                      <a:pt x="166" y="585"/>
                    </a:lnTo>
                    <a:lnTo>
                      <a:pt x="166" y="586"/>
                    </a:lnTo>
                    <a:lnTo>
                      <a:pt x="171" y="587"/>
                    </a:lnTo>
                    <a:lnTo>
                      <a:pt x="176" y="589"/>
                    </a:lnTo>
                    <a:lnTo>
                      <a:pt x="181" y="590"/>
                    </a:lnTo>
                    <a:lnTo>
                      <a:pt x="186" y="592"/>
                    </a:lnTo>
                    <a:lnTo>
                      <a:pt x="187" y="596"/>
                    </a:lnTo>
                    <a:lnTo>
                      <a:pt x="187" y="599"/>
                    </a:lnTo>
                    <a:lnTo>
                      <a:pt x="187" y="602"/>
                    </a:lnTo>
                    <a:lnTo>
                      <a:pt x="187" y="606"/>
                    </a:lnTo>
                    <a:lnTo>
                      <a:pt x="180" y="605"/>
                    </a:lnTo>
                    <a:lnTo>
                      <a:pt x="174" y="604"/>
                    </a:lnTo>
                    <a:lnTo>
                      <a:pt x="167" y="604"/>
                    </a:lnTo>
                    <a:lnTo>
                      <a:pt x="160" y="603"/>
                    </a:lnTo>
                    <a:lnTo>
                      <a:pt x="160" y="604"/>
                    </a:lnTo>
                    <a:lnTo>
                      <a:pt x="160" y="605"/>
                    </a:lnTo>
                    <a:lnTo>
                      <a:pt x="159" y="606"/>
                    </a:lnTo>
                    <a:lnTo>
                      <a:pt x="162" y="608"/>
                    </a:lnTo>
                    <a:lnTo>
                      <a:pt x="165" y="609"/>
                    </a:lnTo>
                    <a:lnTo>
                      <a:pt x="168" y="610"/>
                    </a:lnTo>
                    <a:lnTo>
                      <a:pt x="170" y="611"/>
                    </a:lnTo>
                    <a:lnTo>
                      <a:pt x="174" y="612"/>
                    </a:lnTo>
                    <a:lnTo>
                      <a:pt x="178" y="613"/>
                    </a:lnTo>
                    <a:lnTo>
                      <a:pt x="183" y="615"/>
                    </a:lnTo>
                    <a:lnTo>
                      <a:pt x="190" y="617"/>
                    </a:lnTo>
                    <a:lnTo>
                      <a:pt x="191" y="619"/>
                    </a:lnTo>
                    <a:lnTo>
                      <a:pt x="192" y="621"/>
                    </a:lnTo>
                    <a:lnTo>
                      <a:pt x="192" y="624"/>
                    </a:lnTo>
                    <a:lnTo>
                      <a:pt x="191" y="628"/>
                    </a:lnTo>
                    <a:lnTo>
                      <a:pt x="188" y="629"/>
                    </a:lnTo>
                    <a:lnTo>
                      <a:pt x="185" y="629"/>
                    </a:lnTo>
                    <a:lnTo>
                      <a:pt x="181" y="629"/>
                    </a:lnTo>
                    <a:lnTo>
                      <a:pt x="178" y="630"/>
                    </a:lnTo>
                    <a:lnTo>
                      <a:pt x="178" y="631"/>
                    </a:lnTo>
                    <a:lnTo>
                      <a:pt x="177" y="631"/>
                    </a:lnTo>
                    <a:lnTo>
                      <a:pt x="177" y="632"/>
                    </a:lnTo>
                    <a:lnTo>
                      <a:pt x="184" y="635"/>
                    </a:lnTo>
                    <a:lnTo>
                      <a:pt x="193" y="640"/>
                    </a:lnTo>
                    <a:lnTo>
                      <a:pt x="200" y="648"/>
                    </a:lnTo>
                    <a:lnTo>
                      <a:pt x="203" y="658"/>
                    </a:lnTo>
                    <a:lnTo>
                      <a:pt x="199" y="659"/>
                    </a:lnTo>
                    <a:lnTo>
                      <a:pt x="194" y="661"/>
                    </a:lnTo>
                    <a:lnTo>
                      <a:pt x="189" y="662"/>
                    </a:lnTo>
                    <a:lnTo>
                      <a:pt x="186" y="664"/>
                    </a:lnTo>
                    <a:lnTo>
                      <a:pt x="197" y="666"/>
                    </a:lnTo>
                    <a:lnTo>
                      <a:pt x="209" y="668"/>
                    </a:lnTo>
                    <a:lnTo>
                      <a:pt x="221" y="670"/>
                    </a:lnTo>
                    <a:lnTo>
                      <a:pt x="234" y="671"/>
                    </a:lnTo>
                    <a:lnTo>
                      <a:pt x="246" y="673"/>
                    </a:lnTo>
                    <a:lnTo>
                      <a:pt x="259" y="674"/>
                    </a:lnTo>
                    <a:lnTo>
                      <a:pt x="272" y="676"/>
                    </a:lnTo>
                    <a:lnTo>
                      <a:pt x="286" y="679"/>
                    </a:lnTo>
                    <a:lnTo>
                      <a:pt x="285" y="680"/>
                    </a:lnTo>
                    <a:lnTo>
                      <a:pt x="283" y="680"/>
                    </a:lnTo>
                    <a:lnTo>
                      <a:pt x="280" y="681"/>
                    </a:lnTo>
                    <a:lnTo>
                      <a:pt x="276" y="681"/>
                    </a:lnTo>
                    <a:lnTo>
                      <a:pt x="268" y="681"/>
                    </a:lnTo>
                    <a:lnTo>
                      <a:pt x="257" y="681"/>
                    </a:lnTo>
                    <a:lnTo>
                      <a:pt x="242" y="682"/>
                    </a:lnTo>
                    <a:lnTo>
                      <a:pt x="222" y="682"/>
                    </a:lnTo>
                    <a:lnTo>
                      <a:pt x="222" y="683"/>
                    </a:lnTo>
                    <a:lnTo>
                      <a:pt x="222" y="684"/>
                    </a:lnTo>
                    <a:lnTo>
                      <a:pt x="222" y="685"/>
                    </a:lnTo>
                    <a:lnTo>
                      <a:pt x="222" y="686"/>
                    </a:lnTo>
                    <a:lnTo>
                      <a:pt x="233" y="686"/>
                    </a:lnTo>
                    <a:lnTo>
                      <a:pt x="243" y="687"/>
                    </a:lnTo>
                    <a:lnTo>
                      <a:pt x="254" y="688"/>
                    </a:lnTo>
                    <a:lnTo>
                      <a:pt x="265" y="688"/>
                    </a:lnTo>
                    <a:lnTo>
                      <a:pt x="276" y="689"/>
                    </a:lnTo>
                    <a:lnTo>
                      <a:pt x="287" y="690"/>
                    </a:lnTo>
                    <a:lnTo>
                      <a:pt x="298" y="691"/>
                    </a:lnTo>
                    <a:lnTo>
                      <a:pt x="309" y="692"/>
                    </a:lnTo>
                    <a:lnTo>
                      <a:pt x="320" y="693"/>
                    </a:lnTo>
                    <a:lnTo>
                      <a:pt x="331" y="694"/>
                    </a:lnTo>
                    <a:lnTo>
                      <a:pt x="343" y="695"/>
                    </a:lnTo>
                    <a:lnTo>
                      <a:pt x="354" y="696"/>
                    </a:lnTo>
                    <a:lnTo>
                      <a:pt x="365" y="697"/>
                    </a:lnTo>
                    <a:lnTo>
                      <a:pt x="376" y="698"/>
                    </a:lnTo>
                    <a:lnTo>
                      <a:pt x="387" y="700"/>
                    </a:lnTo>
                    <a:lnTo>
                      <a:pt x="398" y="701"/>
                    </a:lnTo>
                    <a:lnTo>
                      <a:pt x="398" y="702"/>
                    </a:lnTo>
                    <a:lnTo>
                      <a:pt x="398" y="703"/>
                    </a:lnTo>
                    <a:lnTo>
                      <a:pt x="398" y="704"/>
                    </a:lnTo>
                    <a:lnTo>
                      <a:pt x="398" y="705"/>
                    </a:lnTo>
                    <a:lnTo>
                      <a:pt x="384" y="705"/>
                    </a:lnTo>
                    <a:lnTo>
                      <a:pt x="369" y="705"/>
                    </a:lnTo>
                    <a:lnTo>
                      <a:pt x="355" y="706"/>
                    </a:lnTo>
                    <a:lnTo>
                      <a:pt x="341" y="706"/>
                    </a:lnTo>
                    <a:lnTo>
                      <a:pt x="326" y="707"/>
                    </a:lnTo>
                    <a:lnTo>
                      <a:pt x="312" y="707"/>
                    </a:lnTo>
                    <a:lnTo>
                      <a:pt x="298" y="708"/>
                    </a:lnTo>
                    <a:lnTo>
                      <a:pt x="283" y="708"/>
                    </a:lnTo>
                    <a:lnTo>
                      <a:pt x="269" y="709"/>
                    </a:lnTo>
                    <a:lnTo>
                      <a:pt x="255" y="710"/>
                    </a:lnTo>
                    <a:lnTo>
                      <a:pt x="241" y="711"/>
                    </a:lnTo>
                    <a:lnTo>
                      <a:pt x="227" y="712"/>
                    </a:lnTo>
                    <a:lnTo>
                      <a:pt x="213" y="714"/>
                    </a:lnTo>
                    <a:lnTo>
                      <a:pt x="199" y="715"/>
                    </a:lnTo>
                    <a:lnTo>
                      <a:pt x="185" y="716"/>
                    </a:lnTo>
                    <a:lnTo>
                      <a:pt x="171" y="718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257" y="1146"/>
                <a:ext cx="1769" cy="2009"/>
              </a:xfrm>
              <a:custGeom>
                <a:avLst/>
                <a:gdLst>
                  <a:gd name="T0" fmla="*/ 12009 w 847"/>
                  <a:gd name="T1" fmla="*/ 40506 h 930"/>
                  <a:gd name="T2" fmla="*/ 6086 w 847"/>
                  <a:gd name="T3" fmla="*/ 39456 h 930"/>
                  <a:gd name="T4" fmla="*/ 1506 w 847"/>
                  <a:gd name="T5" fmla="*/ 41878 h 930"/>
                  <a:gd name="T6" fmla="*/ 838 w 847"/>
                  <a:gd name="T7" fmla="*/ 41202 h 930"/>
                  <a:gd name="T8" fmla="*/ 5650 w 847"/>
                  <a:gd name="T9" fmla="*/ 37823 h 930"/>
                  <a:gd name="T10" fmla="*/ 629 w 847"/>
                  <a:gd name="T11" fmla="*/ 40917 h 930"/>
                  <a:gd name="T12" fmla="*/ 2304 w 847"/>
                  <a:gd name="T13" fmla="*/ 37590 h 930"/>
                  <a:gd name="T14" fmla="*/ 5290 w 847"/>
                  <a:gd name="T15" fmla="*/ 35605 h 930"/>
                  <a:gd name="T16" fmla="*/ 192 w 847"/>
                  <a:gd name="T17" fmla="*/ 39176 h 930"/>
                  <a:gd name="T18" fmla="*/ 2151 w 847"/>
                  <a:gd name="T19" fmla="*/ 35564 h 930"/>
                  <a:gd name="T20" fmla="*/ 2076 w 847"/>
                  <a:gd name="T21" fmla="*/ 34816 h 930"/>
                  <a:gd name="T22" fmla="*/ 1383 w 847"/>
                  <a:gd name="T23" fmla="*/ 33861 h 930"/>
                  <a:gd name="T24" fmla="*/ 5081 w 847"/>
                  <a:gd name="T25" fmla="*/ 31183 h 930"/>
                  <a:gd name="T26" fmla="*/ 877 w 847"/>
                  <a:gd name="T27" fmla="*/ 33730 h 930"/>
                  <a:gd name="T28" fmla="*/ 2224 w 847"/>
                  <a:gd name="T29" fmla="*/ 30664 h 930"/>
                  <a:gd name="T30" fmla="*/ 6203 w 847"/>
                  <a:gd name="T31" fmla="*/ 28264 h 930"/>
                  <a:gd name="T32" fmla="*/ 437 w 847"/>
                  <a:gd name="T33" fmla="*/ 31835 h 930"/>
                  <a:gd name="T34" fmla="*/ 2625 w 847"/>
                  <a:gd name="T35" fmla="*/ 27854 h 930"/>
                  <a:gd name="T36" fmla="*/ 4893 w 847"/>
                  <a:gd name="T37" fmla="*/ 26108 h 930"/>
                  <a:gd name="T38" fmla="*/ 365 w 847"/>
                  <a:gd name="T39" fmla="*/ 28943 h 930"/>
                  <a:gd name="T40" fmla="*/ 5330 w 847"/>
                  <a:gd name="T41" fmla="*/ 22954 h 930"/>
                  <a:gd name="T42" fmla="*/ 1065 w 847"/>
                  <a:gd name="T43" fmla="*/ 24929 h 930"/>
                  <a:gd name="T44" fmla="*/ 5482 w 847"/>
                  <a:gd name="T45" fmla="*/ 21079 h 930"/>
                  <a:gd name="T46" fmla="*/ 2853 w 847"/>
                  <a:gd name="T47" fmla="*/ 22259 h 930"/>
                  <a:gd name="T48" fmla="*/ 629 w 847"/>
                  <a:gd name="T49" fmla="*/ 24326 h 930"/>
                  <a:gd name="T50" fmla="*/ 5802 w 847"/>
                  <a:gd name="T51" fmla="*/ 18679 h 930"/>
                  <a:gd name="T52" fmla="*/ 721 w 847"/>
                  <a:gd name="T53" fmla="*/ 21732 h 930"/>
                  <a:gd name="T54" fmla="*/ 3774 w 847"/>
                  <a:gd name="T55" fmla="*/ 17074 h 930"/>
                  <a:gd name="T56" fmla="*/ 5731 w 847"/>
                  <a:gd name="T57" fmla="*/ 15936 h 930"/>
                  <a:gd name="T58" fmla="*/ 802 w 847"/>
                  <a:gd name="T59" fmla="*/ 19334 h 930"/>
                  <a:gd name="T60" fmla="*/ 3935 w 847"/>
                  <a:gd name="T61" fmla="*/ 14545 h 930"/>
                  <a:gd name="T62" fmla="*/ 4052 w 847"/>
                  <a:gd name="T63" fmla="*/ 13912 h 930"/>
                  <a:gd name="T64" fmla="*/ 762 w 847"/>
                  <a:gd name="T65" fmla="*/ 16370 h 930"/>
                  <a:gd name="T66" fmla="*/ 4929 w 847"/>
                  <a:gd name="T67" fmla="*/ 11471 h 930"/>
                  <a:gd name="T68" fmla="*/ 6435 w 847"/>
                  <a:gd name="T69" fmla="*/ 10382 h 930"/>
                  <a:gd name="T70" fmla="*/ 877 w 847"/>
                  <a:gd name="T71" fmla="*/ 14154 h 930"/>
                  <a:gd name="T72" fmla="*/ 3774 w 847"/>
                  <a:gd name="T73" fmla="*/ 9689 h 930"/>
                  <a:gd name="T74" fmla="*/ 7882 w 847"/>
                  <a:gd name="T75" fmla="*/ 7822 h 930"/>
                  <a:gd name="T76" fmla="*/ 6568 w 847"/>
                  <a:gd name="T77" fmla="*/ 7751 h 930"/>
                  <a:gd name="T78" fmla="*/ 1640 w 847"/>
                  <a:gd name="T79" fmla="*/ 10905 h 930"/>
                  <a:gd name="T80" fmla="*/ 1675 w 847"/>
                  <a:gd name="T81" fmla="*/ 8844 h 930"/>
                  <a:gd name="T82" fmla="*/ 7080 w 847"/>
                  <a:gd name="T83" fmla="*/ 5744 h 930"/>
                  <a:gd name="T84" fmla="*/ 6752 w 847"/>
                  <a:gd name="T85" fmla="*/ 5515 h 930"/>
                  <a:gd name="T86" fmla="*/ 1715 w 847"/>
                  <a:gd name="T87" fmla="*/ 8144 h 930"/>
                  <a:gd name="T88" fmla="*/ 1640 w 847"/>
                  <a:gd name="T89" fmla="*/ 6250 h 930"/>
                  <a:gd name="T90" fmla="*/ 5683 w 847"/>
                  <a:gd name="T91" fmla="*/ 3850 h 930"/>
                  <a:gd name="T92" fmla="*/ 5650 w 847"/>
                  <a:gd name="T93" fmla="*/ 3398 h 930"/>
                  <a:gd name="T94" fmla="*/ 1539 w 847"/>
                  <a:gd name="T95" fmla="*/ 5638 h 930"/>
                  <a:gd name="T96" fmla="*/ 4601 w 847"/>
                  <a:gd name="T97" fmla="*/ 2309 h 930"/>
                  <a:gd name="T98" fmla="*/ 12847 w 847"/>
                  <a:gd name="T99" fmla="*/ 41 h 930"/>
                  <a:gd name="T100" fmla="*/ 18076 w 847"/>
                  <a:gd name="T101" fmla="*/ 3005 h 930"/>
                  <a:gd name="T102" fmla="*/ 20746 w 847"/>
                  <a:gd name="T103" fmla="*/ 4899 h 930"/>
                  <a:gd name="T104" fmla="*/ 24244 w 847"/>
                  <a:gd name="T105" fmla="*/ 4746 h 930"/>
                  <a:gd name="T106" fmla="*/ 30447 w 847"/>
                  <a:gd name="T107" fmla="*/ 3720 h 930"/>
                  <a:gd name="T108" fmla="*/ 32934 w 847"/>
                  <a:gd name="T109" fmla="*/ 7822 h 930"/>
                  <a:gd name="T110" fmla="*/ 28488 w 847"/>
                  <a:gd name="T111" fmla="*/ 23952 h 930"/>
                  <a:gd name="T112" fmla="*/ 23214 w 847"/>
                  <a:gd name="T113" fmla="*/ 41966 h 930"/>
                  <a:gd name="T114" fmla="*/ 19198 w 847"/>
                  <a:gd name="T115" fmla="*/ 43749 h 93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47"/>
                  <a:gd name="T175" fmla="*/ 0 h 930"/>
                  <a:gd name="T176" fmla="*/ 847 w 847"/>
                  <a:gd name="T177" fmla="*/ 930 h 93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47" h="930">
                    <a:moveTo>
                      <a:pt x="472" y="930"/>
                    </a:moveTo>
                    <a:lnTo>
                      <a:pt x="446" y="928"/>
                    </a:lnTo>
                    <a:lnTo>
                      <a:pt x="424" y="925"/>
                    </a:lnTo>
                    <a:lnTo>
                      <a:pt x="404" y="921"/>
                    </a:lnTo>
                    <a:lnTo>
                      <a:pt x="387" y="916"/>
                    </a:lnTo>
                    <a:lnTo>
                      <a:pt x="370" y="910"/>
                    </a:lnTo>
                    <a:lnTo>
                      <a:pt x="354" y="901"/>
                    </a:lnTo>
                    <a:lnTo>
                      <a:pt x="337" y="890"/>
                    </a:lnTo>
                    <a:lnTo>
                      <a:pt x="318" y="876"/>
                    </a:lnTo>
                    <a:lnTo>
                      <a:pt x="302" y="861"/>
                    </a:lnTo>
                    <a:lnTo>
                      <a:pt x="287" y="849"/>
                    </a:lnTo>
                    <a:lnTo>
                      <a:pt x="273" y="841"/>
                    </a:lnTo>
                    <a:lnTo>
                      <a:pt x="260" y="834"/>
                    </a:lnTo>
                    <a:lnTo>
                      <a:pt x="247" y="830"/>
                    </a:lnTo>
                    <a:lnTo>
                      <a:pt x="231" y="828"/>
                    </a:lnTo>
                    <a:lnTo>
                      <a:pt x="213" y="826"/>
                    </a:lnTo>
                    <a:lnTo>
                      <a:pt x="191" y="826"/>
                    </a:lnTo>
                    <a:lnTo>
                      <a:pt x="178" y="831"/>
                    </a:lnTo>
                    <a:lnTo>
                      <a:pt x="166" y="835"/>
                    </a:lnTo>
                    <a:lnTo>
                      <a:pt x="153" y="839"/>
                    </a:lnTo>
                    <a:lnTo>
                      <a:pt x="141" y="843"/>
                    </a:lnTo>
                    <a:lnTo>
                      <a:pt x="129" y="847"/>
                    </a:lnTo>
                    <a:lnTo>
                      <a:pt x="117" y="852"/>
                    </a:lnTo>
                    <a:lnTo>
                      <a:pt x="106" y="857"/>
                    </a:lnTo>
                    <a:lnTo>
                      <a:pt x="94" y="862"/>
                    </a:lnTo>
                    <a:lnTo>
                      <a:pt x="83" y="867"/>
                    </a:lnTo>
                    <a:lnTo>
                      <a:pt x="71" y="873"/>
                    </a:lnTo>
                    <a:lnTo>
                      <a:pt x="60" y="878"/>
                    </a:lnTo>
                    <a:lnTo>
                      <a:pt x="49" y="884"/>
                    </a:lnTo>
                    <a:lnTo>
                      <a:pt x="38" y="890"/>
                    </a:lnTo>
                    <a:lnTo>
                      <a:pt x="27" y="897"/>
                    </a:lnTo>
                    <a:lnTo>
                      <a:pt x="17" y="904"/>
                    </a:lnTo>
                    <a:lnTo>
                      <a:pt x="6" y="911"/>
                    </a:lnTo>
                    <a:lnTo>
                      <a:pt x="5" y="910"/>
                    </a:lnTo>
                    <a:lnTo>
                      <a:pt x="3" y="910"/>
                    </a:lnTo>
                    <a:lnTo>
                      <a:pt x="2" y="910"/>
                    </a:lnTo>
                    <a:lnTo>
                      <a:pt x="0" y="910"/>
                    </a:lnTo>
                    <a:lnTo>
                      <a:pt x="3" y="899"/>
                    </a:lnTo>
                    <a:lnTo>
                      <a:pt x="11" y="888"/>
                    </a:lnTo>
                    <a:lnTo>
                      <a:pt x="21" y="876"/>
                    </a:lnTo>
                    <a:lnTo>
                      <a:pt x="34" y="864"/>
                    </a:lnTo>
                    <a:lnTo>
                      <a:pt x="48" y="853"/>
                    </a:lnTo>
                    <a:lnTo>
                      <a:pt x="61" y="843"/>
                    </a:lnTo>
                    <a:lnTo>
                      <a:pt x="74" y="835"/>
                    </a:lnTo>
                    <a:lnTo>
                      <a:pt x="84" y="828"/>
                    </a:lnTo>
                    <a:lnTo>
                      <a:pt x="104" y="819"/>
                    </a:lnTo>
                    <a:lnTo>
                      <a:pt x="119" y="813"/>
                    </a:lnTo>
                    <a:lnTo>
                      <a:pt x="130" y="809"/>
                    </a:lnTo>
                    <a:lnTo>
                      <a:pt x="138" y="806"/>
                    </a:lnTo>
                    <a:lnTo>
                      <a:pt x="142" y="804"/>
                    </a:lnTo>
                    <a:lnTo>
                      <a:pt x="144" y="803"/>
                    </a:lnTo>
                    <a:lnTo>
                      <a:pt x="146" y="802"/>
                    </a:lnTo>
                    <a:lnTo>
                      <a:pt x="146" y="801"/>
                    </a:lnTo>
                    <a:lnTo>
                      <a:pt x="125" y="801"/>
                    </a:lnTo>
                    <a:lnTo>
                      <a:pt x="104" y="805"/>
                    </a:lnTo>
                    <a:lnTo>
                      <a:pt x="85" y="814"/>
                    </a:lnTo>
                    <a:lnTo>
                      <a:pt x="66" y="826"/>
                    </a:lnTo>
                    <a:lnTo>
                      <a:pt x="48" y="840"/>
                    </a:lnTo>
                    <a:lnTo>
                      <a:pt x="31" y="855"/>
                    </a:lnTo>
                    <a:lnTo>
                      <a:pt x="16" y="870"/>
                    </a:lnTo>
                    <a:lnTo>
                      <a:pt x="2" y="883"/>
                    </a:lnTo>
                    <a:lnTo>
                      <a:pt x="2" y="876"/>
                    </a:lnTo>
                    <a:lnTo>
                      <a:pt x="2" y="870"/>
                    </a:lnTo>
                    <a:lnTo>
                      <a:pt x="1" y="864"/>
                    </a:lnTo>
                    <a:lnTo>
                      <a:pt x="1" y="858"/>
                    </a:lnTo>
                    <a:lnTo>
                      <a:pt x="11" y="845"/>
                    </a:lnTo>
                    <a:lnTo>
                      <a:pt x="22" y="832"/>
                    </a:lnTo>
                    <a:lnTo>
                      <a:pt x="34" y="820"/>
                    </a:lnTo>
                    <a:lnTo>
                      <a:pt x="46" y="809"/>
                    </a:lnTo>
                    <a:lnTo>
                      <a:pt x="58" y="799"/>
                    </a:lnTo>
                    <a:lnTo>
                      <a:pt x="71" y="789"/>
                    </a:lnTo>
                    <a:lnTo>
                      <a:pt x="84" y="779"/>
                    </a:lnTo>
                    <a:lnTo>
                      <a:pt x="98" y="769"/>
                    </a:lnTo>
                    <a:lnTo>
                      <a:pt x="103" y="768"/>
                    </a:lnTo>
                    <a:lnTo>
                      <a:pt x="108" y="766"/>
                    </a:lnTo>
                    <a:lnTo>
                      <a:pt x="113" y="765"/>
                    </a:lnTo>
                    <a:lnTo>
                      <a:pt x="118" y="763"/>
                    </a:lnTo>
                    <a:lnTo>
                      <a:pt x="123" y="761"/>
                    </a:lnTo>
                    <a:lnTo>
                      <a:pt x="128" y="759"/>
                    </a:lnTo>
                    <a:lnTo>
                      <a:pt x="133" y="757"/>
                    </a:lnTo>
                    <a:lnTo>
                      <a:pt x="137" y="754"/>
                    </a:lnTo>
                    <a:lnTo>
                      <a:pt x="113" y="758"/>
                    </a:lnTo>
                    <a:lnTo>
                      <a:pt x="94" y="763"/>
                    </a:lnTo>
                    <a:lnTo>
                      <a:pt x="78" y="769"/>
                    </a:lnTo>
                    <a:lnTo>
                      <a:pt x="64" y="776"/>
                    </a:lnTo>
                    <a:lnTo>
                      <a:pt x="52" y="786"/>
                    </a:lnTo>
                    <a:lnTo>
                      <a:pt x="39" y="798"/>
                    </a:lnTo>
                    <a:lnTo>
                      <a:pt x="24" y="814"/>
                    </a:lnTo>
                    <a:lnTo>
                      <a:pt x="6" y="833"/>
                    </a:lnTo>
                    <a:lnTo>
                      <a:pt x="5" y="833"/>
                    </a:lnTo>
                    <a:lnTo>
                      <a:pt x="4" y="833"/>
                    </a:lnTo>
                    <a:lnTo>
                      <a:pt x="3" y="834"/>
                    </a:lnTo>
                    <a:lnTo>
                      <a:pt x="2" y="834"/>
                    </a:lnTo>
                    <a:lnTo>
                      <a:pt x="2" y="826"/>
                    </a:lnTo>
                    <a:lnTo>
                      <a:pt x="3" y="818"/>
                    </a:lnTo>
                    <a:lnTo>
                      <a:pt x="3" y="811"/>
                    </a:lnTo>
                    <a:lnTo>
                      <a:pt x="4" y="804"/>
                    </a:lnTo>
                    <a:lnTo>
                      <a:pt x="22" y="786"/>
                    </a:lnTo>
                    <a:lnTo>
                      <a:pt x="38" y="770"/>
                    </a:lnTo>
                    <a:lnTo>
                      <a:pt x="54" y="756"/>
                    </a:lnTo>
                    <a:lnTo>
                      <a:pt x="70" y="743"/>
                    </a:lnTo>
                    <a:lnTo>
                      <a:pt x="86" y="732"/>
                    </a:lnTo>
                    <a:lnTo>
                      <a:pt x="104" y="722"/>
                    </a:lnTo>
                    <a:lnTo>
                      <a:pt x="125" y="712"/>
                    </a:lnTo>
                    <a:lnTo>
                      <a:pt x="149" y="702"/>
                    </a:lnTo>
                    <a:lnTo>
                      <a:pt x="125" y="704"/>
                    </a:lnTo>
                    <a:lnTo>
                      <a:pt x="104" y="709"/>
                    </a:lnTo>
                    <a:lnTo>
                      <a:pt x="85" y="717"/>
                    </a:lnTo>
                    <a:lnTo>
                      <a:pt x="68" y="728"/>
                    </a:lnTo>
                    <a:lnTo>
                      <a:pt x="52" y="740"/>
                    </a:lnTo>
                    <a:lnTo>
                      <a:pt x="36" y="754"/>
                    </a:lnTo>
                    <a:lnTo>
                      <a:pt x="21" y="769"/>
                    </a:lnTo>
                    <a:lnTo>
                      <a:pt x="5" y="785"/>
                    </a:lnTo>
                    <a:lnTo>
                      <a:pt x="5" y="777"/>
                    </a:lnTo>
                    <a:lnTo>
                      <a:pt x="5" y="769"/>
                    </a:lnTo>
                    <a:lnTo>
                      <a:pt x="4" y="761"/>
                    </a:lnTo>
                    <a:lnTo>
                      <a:pt x="4" y="753"/>
                    </a:lnTo>
                    <a:lnTo>
                      <a:pt x="14" y="742"/>
                    </a:lnTo>
                    <a:lnTo>
                      <a:pt x="24" y="731"/>
                    </a:lnTo>
                    <a:lnTo>
                      <a:pt x="35" y="720"/>
                    </a:lnTo>
                    <a:lnTo>
                      <a:pt x="47" y="710"/>
                    </a:lnTo>
                    <a:lnTo>
                      <a:pt x="59" y="701"/>
                    </a:lnTo>
                    <a:lnTo>
                      <a:pt x="71" y="692"/>
                    </a:lnTo>
                    <a:lnTo>
                      <a:pt x="83" y="683"/>
                    </a:lnTo>
                    <a:lnTo>
                      <a:pt x="96" y="675"/>
                    </a:lnTo>
                    <a:lnTo>
                      <a:pt x="102" y="672"/>
                    </a:lnTo>
                    <a:lnTo>
                      <a:pt x="109" y="670"/>
                    </a:lnTo>
                    <a:lnTo>
                      <a:pt x="115" y="667"/>
                    </a:lnTo>
                    <a:lnTo>
                      <a:pt x="122" y="665"/>
                    </a:lnTo>
                    <a:lnTo>
                      <a:pt x="128" y="663"/>
                    </a:lnTo>
                    <a:lnTo>
                      <a:pt x="135" y="661"/>
                    </a:lnTo>
                    <a:lnTo>
                      <a:pt x="141" y="658"/>
                    </a:lnTo>
                    <a:lnTo>
                      <a:pt x="148" y="656"/>
                    </a:lnTo>
                    <a:lnTo>
                      <a:pt x="124" y="658"/>
                    </a:lnTo>
                    <a:lnTo>
                      <a:pt x="104" y="662"/>
                    </a:lnTo>
                    <a:lnTo>
                      <a:pt x="85" y="669"/>
                    </a:lnTo>
                    <a:lnTo>
                      <a:pt x="69" y="678"/>
                    </a:lnTo>
                    <a:lnTo>
                      <a:pt x="53" y="689"/>
                    </a:lnTo>
                    <a:lnTo>
                      <a:pt x="38" y="702"/>
                    </a:lnTo>
                    <a:lnTo>
                      <a:pt x="22" y="717"/>
                    </a:lnTo>
                    <a:lnTo>
                      <a:pt x="5" y="732"/>
                    </a:lnTo>
                    <a:lnTo>
                      <a:pt x="4" y="727"/>
                    </a:lnTo>
                    <a:lnTo>
                      <a:pt x="4" y="721"/>
                    </a:lnTo>
                    <a:lnTo>
                      <a:pt x="3" y="715"/>
                    </a:lnTo>
                    <a:lnTo>
                      <a:pt x="3" y="708"/>
                    </a:lnTo>
                    <a:lnTo>
                      <a:pt x="8" y="697"/>
                    </a:lnTo>
                    <a:lnTo>
                      <a:pt x="16" y="685"/>
                    </a:lnTo>
                    <a:lnTo>
                      <a:pt x="28" y="674"/>
                    </a:lnTo>
                    <a:lnTo>
                      <a:pt x="42" y="662"/>
                    </a:lnTo>
                    <a:lnTo>
                      <a:pt x="56" y="652"/>
                    </a:lnTo>
                    <a:lnTo>
                      <a:pt x="71" y="641"/>
                    </a:lnTo>
                    <a:lnTo>
                      <a:pt x="84" y="633"/>
                    </a:lnTo>
                    <a:lnTo>
                      <a:pt x="96" y="625"/>
                    </a:lnTo>
                    <a:lnTo>
                      <a:pt x="106" y="621"/>
                    </a:lnTo>
                    <a:lnTo>
                      <a:pt x="116" y="617"/>
                    </a:lnTo>
                    <a:lnTo>
                      <a:pt x="126" y="613"/>
                    </a:lnTo>
                    <a:lnTo>
                      <a:pt x="136" y="609"/>
                    </a:lnTo>
                    <a:lnTo>
                      <a:pt x="144" y="606"/>
                    </a:lnTo>
                    <a:lnTo>
                      <a:pt x="151" y="603"/>
                    </a:lnTo>
                    <a:lnTo>
                      <a:pt x="156" y="601"/>
                    </a:lnTo>
                    <a:lnTo>
                      <a:pt x="158" y="600"/>
                    </a:lnTo>
                    <a:lnTo>
                      <a:pt x="138" y="599"/>
                    </a:lnTo>
                    <a:lnTo>
                      <a:pt x="118" y="604"/>
                    </a:lnTo>
                    <a:lnTo>
                      <a:pt x="98" y="612"/>
                    </a:lnTo>
                    <a:lnTo>
                      <a:pt x="78" y="624"/>
                    </a:lnTo>
                    <a:lnTo>
                      <a:pt x="59" y="637"/>
                    </a:lnTo>
                    <a:lnTo>
                      <a:pt x="42" y="651"/>
                    </a:lnTo>
                    <a:lnTo>
                      <a:pt x="26" y="665"/>
                    </a:lnTo>
                    <a:lnTo>
                      <a:pt x="13" y="677"/>
                    </a:lnTo>
                    <a:lnTo>
                      <a:pt x="11" y="677"/>
                    </a:lnTo>
                    <a:lnTo>
                      <a:pt x="9" y="678"/>
                    </a:lnTo>
                    <a:lnTo>
                      <a:pt x="7" y="678"/>
                    </a:lnTo>
                    <a:lnTo>
                      <a:pt x="5" y="679"/>
                    </a:lnTo>
                    <a:lnTo>
                      <a:pt x="5" y="660"/>
                    </a:lnTo>
                    <a:lnTo>
                      <a:pt x="8" y="648"/>
                    </a:lnTo>
                    <a:lnTo>
                      <a:pt x="14" y="638"/>
                    </a:lnTo>
                    <a:lnTo>
                      <a:pt x="26" y="625"/>
                    </a:lnTo>
                    <a:lnTo>
                      <a:pt x="39" y="614"/>
                    </a:lnTo>
                    <a:lnTo>
                      <a:pt x="52" y="603"/>
                    </a:lnTo>
                    <a:lnTo>
                      <a:pt x="66" y="592"/>
                    </a:lnTo>
                    <a:lnTo>
                      <a:pt x="80" y="582"/>
                    </a:lnTo>
                    <a:lnTo>
                      <a:pt x="95" y="573"/>
                    </a:lnTo>
                    <a:lnTo>
                      <a:pt x="111" y="565"/>
                    </a:lnTo>
                    <a:lnTo>
                      <a:pt x="128" y="559"/>
                    </a:lnTo>
                    <a:lnTo>
                      <a:pt x="145" y="556"/>
                    </a:lnTo>
                    <a:lnTo>
                      <a:pt x="145" y="555"/>
                    </a:lnTo>
                    <a:lnTo>
                      <a:pt x="145" y="552"/>
                    </a:lnTo>
                    <a:lnTo>
                      <a:pt x="145" y="551"/>
                    </a:lnTo>
                    <a:lnTo>
                      <a:pt x="145" y="550"/>
                    </a:lnTo>
                    <a:lnTo>
                      <a:pt x="123" y="555"/>
                    </a:lnTo>
                    <a:lnTo>
                      <a:pt x="103" y="560"/>
                    </a:lnTo>
                    <a:lnTo>
                      <a:pt x="86" y="567"/>
                    </a:lnTo>
                    <a:lnTo>
                      <a:pt x="70" y="576"/>
                    </a:lnTo>
                    <a:lnTo>
                      <a:pt x="55" y="586"/>
                    </a:lnTo>
                    <a:lnTo>
                      <a:pt x="41" y="598"/>
                    </a:lnTo>
                    <a:lnTo>
                      <a:pt x="25" y="611"/>
                    </a:lnTo>
                    <a:lnTo>
                      <a:pt x="9" y="625"/>
                    </a:lnTo>
                    <a:lnTo>
                      <a:pt x="9" y="622"/>
                    </a:lnTo>
                    <a:lnTo>
                      <a:pt x="9" y="618"/>
                    </a:lnTo>
                    <a:lnTo>
                      <a:pt x="9" y="615"/>
                    </a:lnTo>
                    <a:lnTo>
                      <a:pt x="9" y="612"/>
                    </a:lnTo>
                    <a:lnTo>
                      <a:pt x="15" y="593"/>
                    </a:lnTo>
                    <a:lnTo>
                      <a:pt x="28" y="575"/>
                    </a:lnTo>
                    <a:lnTo>
                      <a:pt x="46" y="557"/>
                    </a:lnTo>
                    <a:lnTo>
                      <a:pt x="67" y="538"/>
                    </a:lnTo>
                    <a:lnTo>
                      <a:pt x="90" y="522"/>
                    </a:lnTo>
                    <a:lnTo>
                      <a:pt x="114" y="508"/>
                    </a:lnTo>
                    <a:lnTo>
                      <a:pt x="136" y="496"/>
                    </a:lnTo>
                    <a:lnTo>
                      <a:pt x="156" y="486"/>
                    </a:lnTo>
                    <a:lnTo>
                      <a:pt x="134" y="488"/>
                    </a:lnTo>
                    <a:lnTo>
                      <a:pt x="114" y="495"/>
                    </a:lnTo>
                    <a:lnTo>
                      <a:pt x="95" y="505"/>
                    </a:lnTo>
                    <a:lnTo>
                      <a:pt x="78" y="517"/>
                    </a:lnTo>
                    <a:lnTo>
                      <a:pt x="61" y="531"/>
                    </a:lnTo>
                    <a:lnTo>
                      <a:pt x="45" y="546"/>
                    </a:lnTo>
                    <a:lnTo>
                      <a:pt x="30" y="562"/>
                    </a:lnTo>
                    <a:lnTo>
                      <a:pt x="15" y="576"/>
                    </a:lnTo>
                    <a:lnTo>
                      <a:pt x="14" y="560"/>
                    </a:lnTo>
                    <a:lnTo>
                      <a:pt x="19" y="544"/>
                    </a:lnTo>
                    <a:lnTo>
                      <a:pt x="27" y="530"/>
                    </a:lnTo>
                    <a:lnTo>
                      <a:pt x="38" y="517"/>
                    </a:lnTo>
                    <a:lnTo>
                      <a:pt x="51" y="504"/>
                    </a:lnTo>
                    <a:lnTo>
                      <a:pt x="64" y="493"/>
                    </a:lnTo>
                    <a:lnTo>
                      <a:pt x="78" y="482"/>
                    </a:lnTo>
                    <a:lnTo>
                      <a:pt x="91" y="471"/>
                    </a:lnTo>
                    <a:lnTo>
                      <a:pt x="100" y="466"/>
                    </a:lnTo>
                    <a:lnTo>
                      <a:pt x="110" y="461"/>
                    </a:lnTo>
                    <a:lnTo>
                      <a:pt x="119" y="456"/>
                    </a:lnTo>
                    <a:lnTo>
                      <a:pt x="128" y="452"/>
                    </a:lnTo>
                    <a:lnTo>
                      <a:pt x="138" y="448"/>
                    </a:lnTo>
                    <a:lnTo>
                      <a:pt x="148" y="444"/>
                    </a:lnTo>
                    <a:lnTo>
                      <a:pt x="159" y="440"/>
                    </a:lnTo>
                    <a:lnTo>
                      <a:pt x="170" y="436"/>
                    </a:lnTo>
                    <a:lnTo>
                      <a:pt x="153" y="437"/>
                    </a:lnTo>
                    <a:lnTo>
                      <a:pt x="138" y="440"/>
                    </a:lnTo>
                    <a:lnTo>
                      <a:pt x="123" y="444"/>
                    </a:lnTo>
                    <a:lnTo>
                      <a:pt x="110" y="449"/>
                    </a:lnTo>
                    <a:lnTo>
                      <a:pt x="97" y="456"/>
                    </a:lnTo>
                    <a:lnTo>
                      <a:pt x="84" y="464"/>
                    </a:lnTo>
                    <a:lnTo>
                      <a:pt x="72" y="473"/>
                    </a:lnTo>
                    <a:lnTo>
                      <a:pt x="60" y="482"/>
                    </a:lnTo>
                    <a:lnTo>
                      <a:pt x="48" y="495"/>
                    </a:lnTo>
                    <a:lnTo>
                      <a:pt x="39" y="505"/>
                    </a:lnTo>
                    <a:lnTo>
                      <a:pt x="32" y="512"/>
                    </a:lnTo>
                    <a:lnTo>
                      <a:pt x="27" y="517"/>
                    </a:lnTo>
                    <a:lnTo>
                      <a:pt x="23" y="521"/>
                    </a:lnTo>
                    <a:lnTo>
                      <a:pt x="21" y="523"/>
                    </a:lnTo>
                    <a:lnTo>
                      <a:pt x="18" y="524"/>
                    </a:lnTo>
                    <a:lnTo>
                      <a:pt x="16" y="525"/>
                    </a:lnTo>
                    <a:lnTo>
                      <a:pt x="16" y="517"/>
                    </a:lnTo>
                    <a:lnTo>
                      <a:pt x="16" y="509"/>
                    </a:lnTo>
                    <a:lnTo>
                      <a:pt x="16" y="501"/>
                    </a:lnTo>
                    <a:lnTo>
                      <a:pt x="16" y="493"/>
                    </a:lnTo>
                    <a:lnTo>
                      <a:pt x="32" y="473"/>
                    </a:lnTo>
                    <a:lnTo>
                      <a:pt x="48" y="455"/>
                    </a:lnTo>
                    <a:lnTo>
                      <a:pt x="65" y="440"/>
                    </a:lnTo>
                    <a:lnTo>
                      <a:pt x="83" y="427"/>
                    </a:lnTo>
                    <a:lnTo>
                      <a:pt x="103" y="416"/>
                    </a:lnTo>
                    <a:lnTo>
                      <a:pt x="123" y="406"/>
                    </a:lnTo>
                    <a:lnTo>
                      <a:pt x="146" y="397"/>
                    </a:lnTo>
                    <a:lnTo>
                      <a:pt x="170" y="388"/>
                    </a:lnTo>
                    <a:lnTo>
                      <a:pt x="147" y="390"/>
                    </a:lnTo>
                    <a:lnTo>
                      <a:pt x="125" y="395"/>
                    </a:lnTo>
                    <a:lnTo>
                      <a:pt x="105" y="403"/>
                    </a:lnTo>
                    <a:lnTo>
                      <a:pt x="85" y="413"/>
                    </a:lnTo>
                    <a:lnTo>
                      <a:pt x="67" y="426"/>
                    </a:lnTo>
                    <a:lnTo>
                      <a:pt x="50" y="439"/>
                    </a:lnTo>
                    <a:lnTo>
                      <a:pt x="34" y="454"/>
                    </a:lnTo>
                    <a:lnTo>
                      <a:pt x="18" y="470"/>
                    </a:lnTo>
                    <a:lnTo>
                      <a:pt x="18" y="462"/>
                    </a:lnTo>
                    <a:lnTo>
                      <a:pt x="18" y="453"/>
                    </a:lnTo>
                    <a:lnTo>
                      <a:pt x="17" y="444"/>
                    </a:lnTo>
                    <a:lnTo>
                      <a:pt x="17" y="436"/>
                    </a:lnTo>
                    <a:lnTo>
                      <a:pt x="25" y="424"/>
                    </a:lnTo>
                    <a:lnTo>
                      <a:pt x="35" y="413"/>
                    </a:lnTo>
                    <a:lnTo>
                      <a:pt x="46" y="402"/>
                    </a:lnTo>
                    <a:lnTo>
                      <a:pt x="58" y="391"/>
                    </a:lnTo>
                    <a:lnTo>
                      <a:pt x="70" y="381"/>
                    </a:lnTo>
                    <a:lnTo>
                      <a:pt x="83" y="372"/>
                    </a:lnTo>
                    <a:lnTo>
                      <a:pt x="95" y="363"/>
                    </a:lnTo>
                    <a:lnTo>
                      <a:pt x="108" y="356"/>
                    </a:lnTo>
                    <a:lnTo>
                      <a:pt x="126" y="351"/>
                    </a:lnTo>
                    <a:lnTo>
                      <a:pt x="139" y="348"/>
                    </a:lnTo>
                    <a:lnTo>
                      <a:pt x="149" y="345"/>
                    </a:lnTo>
                    <a:lnTo>
                      <a:pt x="156" y="343"/>
                    </a:lnTo>
                    <a:lnTo>
                      <a:pt x="161" y="342"/>
                    </a:lnTo>
                    <a:lnTo>
                      <a:pt x="165" y="341"/>
                    </a:lnTo>
                    <a:lnTo>
                      <a:pt x="168" y="339"/>
                    </a:lnTo>
                    <a:lnTo>
                      <a:pt x="171" y="338"/>
                    </a:lnTo>
                    <a:lnTo>
                      <a:pt x="144" y="339"/>
                    </a:lnTo>
                    <a:lnTo>
                      <a:pt x="122" y="342"/>
                    </a:lnTo>
                    <a:lnTo>
                      <a:pt x="104" y="348"/>
                    </a:lnTo>
                    <a:lnTo>
                      <a:pt x="88" y="356"/>
                    </a:lnTo>
                    <a:lnTo>
                      <a:pt x="73" y="366"/>
                    </a:lnTo>
                    <a:lnTo>
                      <a:pt x="58" y="378"/>
                    </a:lnTo>
                    <a:lnTo>
                      <a:pt x="42" y="393"/>
                    </a:lnTo>
                    <a:lnTo>
                      <a:pt x="24" y="410"/>
                    </a:lnTo>
                    <a:lnTo>
                      <a:pt x="23" y="410"/>
                    </a:lnTo>
                    <a:lnTo>
                      <a:pt x="21" y="410"/>
                    </a:lnTo>
                    <a:lnTo>
                      <a:pt x="20" y="411"/>
                    </a:lnTo>
                    <a:lnTo>
                      <a:pt x="18" y="411"/>
                    </a:lnTo>
                    <a:lnTo>
                      <a:pt x="20" y="391"/>
                    </a:lnTo>
                    <a:lnTo>
                      <a:pt x="24" y="376"/>
                    </a:lnTo>
                    <a:lnTo>
                      <a:pt x="30" y="363"/>
                    </a:lnTo>
                    <a:lnTo>
                      <a:pt x="38" y="353"/>
                    </a:lnTo>
                    <a:lnTo>
                      <a:pt x="48" y="343"/>
                    </a:lnTo>
                    <a:lnTo>
                      <a:pt x="60" y="334"/>
                    </a:lnTo>
                    <a:lnTo>
                      <a:pt x="74" y="325"/>
                    </a:lnTo>
                    <a:lnTo>
                      <a:pt x="90" y="313"/>
                    </a:lnTo>
                    <a:lnTo>
                      <a:pt x="99" y="309"/>
                    </a:lnTo>
                    <a:lnTo>
                      <a:pt x="108" y="305"/>
                    </a:lnTo>
                    <a:lnTo>
                      <a:pt x="117" y="302"/>
                    </a:lnTo>
                    <a:lnTo>
                      <a:pt x="125" y="298"/>
                    </a:lnTo>
                    <a:lnTo>
                      <a:pt x="134" y="295"/>
                    </a:lnTo>
                    <a:lnTo>
                      <a:pt x="144" y="292"/>
                    </a:lnTo>
                    <a:lnTo>
                      <a:pt x="153" y="290"/>
                    </a:lnTo>
                    <a:lnTo>
                      <a:pt x="163" y="287"/>
                    </a:lnTo>
                    <a:lnTo>
                      <a:pt x="141" y="288"/>
                    </a:lnTo>
                    <a:lnTo>
                      <a:pt x="121" y="291"/>
                    </a:lnTo>
                    <a:lnTo>
                      <a:pt x="102" y="296"/>
                    </a:lnTo>
                    <a:lnTo>
                      <a:pt x="85" y="304"/>
                    </a:lnTo>
                    <a:lnTo>
                      <a:pt x="68" y="313"/>
                    </a:lnTo>
                    <a:lnTo>
                      <a:pt x="53" y="325"/>
                    </a:lnTo>
                    <a:lnTo>
                      <a:pt x="38" y="339"/>
                    </a:lnTo>
                    <a:lnTo>
                      <a:pt x="23" y="355"/>
                    </a:lnTo>
                    <a:lnTo>
                      <a:pt x="22" y="355"/>
                    </a:lnTo>
                    <a:lnTo>
                      <a:pt x="21" y="355"/>
                    </a:lnTo>
                    <a:lnTo>
                      <a:pt x="19" y="355"/>
                    </a:lnTo>
                    <a:lnTo>
                      <a:pt x="18" y="356"/>
                    </a:lnTo>
                    <a:lnTo>
                      <a:pt x="19" y="348"/>
                    </a:lnTo>
                    <a:lnTo>
                      <a:pt x="19" y="339"/>
                    </a:lnTo>
                    <a:lnTo>
                      <a:pt x="19" y="331"/>
                    </a:lnTo>
                    <a:lnTo>
                      <a:pt x="20" y="323"/>
                    </a:lnTo>
                    <a:lnTo>
                      <a:pt x="34" y="309"/>
                    </a:lnTo>
                    <a:lnTo>
                      <a:pt x="48" y="297"/>
                    </a:lnTo>
                    <a:lnTo>
                      <a:pt x="63" y="286"/>
                    </a:lnTo>
                    <a:lnTo>
                      <a:pt x="77" y="274"/>
                    </a:lnTo>
                    <a:lnTo>
                      <a:pt x="92" y="264"/>
                    </a:lnTo>
                    <a:lnTo>
                      <a:pt x="108" y="254"/>
                    </a:lnTo>
                    <a:lnTo>
                      <a:pt x="124" y="244"/>
                    </a:lnTo>
                    <a:lnTo>
                      <a:pt x="141" y="234"/>
                    </a:lnTo>
                    <a:lnTo>
                      <a:pt x="149" y="232"/>
                    </a:lnTo>
                    <a:lnTo>
                      <a:pt x="156" y="230"/>
                    </a:lnTo>
                    <a:lnTo>
                      <a:pt x="164" y="228"/>
                    </a:lnTo>
                    <a:lnTo>
                      <a:pt x="170" y="227"/>
                    </a:lnTo>
                    <a:lnTo>
                      <a:pt x="175" y="226"/>
                    </a:lnTo>
                    <a:lnTo>
                      <a:pt x="180" y="225"/>
                    </a:lnTo>
                    <a:lnTo>
                      <a:pt x="183" y="224"/>
                    </a:lnTo>
                    <a:lnTo>
                      <a:pt x="184" y="223"/>
                    </a:lnTo>
                    <a:lnTo>
                      <a:pt x="162" y="221"/>
                    </a:lnTo>
                    <a:lnTo>
                      <a:pt x="140" y="224"/>
                    </a:lnTo>
                    <a:lnTo>
                      <a:pt x="118" y="232"/>
                    </a:lnTo>
                    <a:lnTo>
                      <a:pt x="98" y="243"/>
                    </a:lnTo>
                    <a:lnTo>
                      <a:pt x="78" y="256"/>
                    </a:lnTo>
                    <a:lnTo>
                      <a:pt x="59" y="271"/>
                    </a:lnTo>
                    <a:lnTo>
                      <a:pt x="42" y="287"/>
                    </a:lnTo>
                    <a:lnTo>
                      <a:pt x="26" y="301"/>
                    </a:lnTo>
                    <a:lnTo>
                      <a:pt x="25" y="301"/>
                    </a:lnTo>
                    <a:lnTo>
                      <a:pt x="24" y="301"/>
                    </a:lnTo>
                    <a:lnTo>
                      <a:pt x="22" y="301"/>
                    </a:lnTo>
                    <a:lnTo>
                      <a:pt x="21" y="301"/>
                    </a:lnTo>
                    <a:lnTo>
                      <a:pt x="20" y="289"/>
                    </a:lnTo>
                    <a:lnTo>
                      <a:pt x="20" y="282"/>
                    </a:lnTo>
                    <a:lnTo>
                      <a:pt x="21" y="274"/>
                    </a:lnTo>
                    <a:lnTo>
                      <a:pt x="22" y="265"/>
                    </a:lnTo>
                    <a:lnTo>
                      <a:pt x="37" y="251"/>
                    </a:lnTo>
                    <a:lnTo>
                      <a:pt x="51" y="238"/>
                    </a:lnTo>
                    <a:lnTo>
                      <a:pt x="65" y="226"/>
                    </a:lnTo>
                    <a:lnTo>
                      <a:pt x="80" y="216"/>
                    </a:lnTo>
                    <a:lnTo>
                      <a:pt x="95" y="206"/>
                    </a:lnTo>
                    <a:lnTo>
                      <a:pt x="112" y="196"/>
                    </a:lnTo>
                    <a:lnTo>
                      <a:pt x="129" y="187"/>
                    </a:lnTo>
                    <a:lnTo>
                      <a:pt x="148" y="177"/>
                    </a:lnTo>
                    <a:lnTo>
                      <a:pt x="159" y="175"/>
                    </a:lnTo>
                    <a:lnTo>
                      <a:pt x="167" y="173"/>
                    </a:lnTo>
                    <a:lnTo>
                      <a:pt x="174" y="172"/>
                    </a:lnTo>
                    <a:lnTo>
                      <a:pt x="179" y="171"/>
                    </a:lnTo>
                    <a:lnTo>
                      <a:pt x="185" y="169"/>
                    </a:lnTo>
                    <a:lnTo>
                      <a:pt x="191" y="168"/>
                    </a:lnTo>
                    <a:lnTo>
                      <a:pt x="198" y="166"/>
                    </a:lnTo>
                    <a:lnTo>
                      <a:pt x="207" y="163"/>
                    </a:lnTo>
                    <a:lnTo>
                      <a:pt x="207" y="162"/>
                    </a:lnTo>
                    <a:lnTo>
                      <a:pt x="206" y="161"/>
                    </a:lnTo>
                    <a:lnTo>
                      <a:pt x="198" y="162"/>
                    </a:lnTo>
                    <a:lnTo>
                      <a:pt x="190" y="163"/>
                    </a:lnTo>
                    <a:lnTo>
                      <a:pt x="181" y="163"/>
                    </a:lnTo>
                    <a:lnTo>
                      <a:pt x="173" y="164"/>
                    </a:lnTo>
                    <a:lnTo>
                      <a:pt x="165" y="165"/>
                    </a:lnTo>
                    <a:lnTo>
                      <a:pt x="157" y="166"/>
                    </a:lnTo>
                    <a:lnTo>
                      <a:pt x="148" y="167"/>
                    </a:lnTo>
                    <a:lnTo>
                      <a:pt x="140" y="168"/>
                    </a:lnTo>
                    <a:lnTo>
                      <a:pt x="124" y="176"/>
                    </a:lnTo>
                    <a:lnTo>
                      <a:pt x="109" y="184"/>
                    </a:lnTo>
                    <a:lnTo>
                      <a:pt x="94" y="192"/>
                    </a:lnTo>
                    <a:lnTo>
                      <a:pt x="81" y="201"/>
                    </a:lnTo>
                    <a:lnTo>
                      <a:pt x="67" y="211"/>
                    </a:lnTo>
                    <a:lnTo>
                      <a:pt x="54" y="221"/>
                    </a:lnTo>
                    <a:lnTo>
                      <a:pt x="41" y="232"/>
                    </a:lnTo>
                    <a:lnTo>
                      <a:pt x="28" y="244"/>
                    </a:lnTo>
                    <a:lnTo>
                      <a:pt x="27" y="245"/>
                    </a:lnTo>
                    <a:lnTo>
                      <a:pt x="25" y="245"/>
                    </a:lnTo>
                    <a:lnTo>
                      <a:pt x="24" y="246"/>
                    </a:lnTo>
                    <a:lnTo>
                      <a:pt x="23" y="246"/>
                    </a:lnTo>
                    <a:lnTo>
                      <a:pt x="24" y="234"/>
                    </a:lnTo>
                    <a:lnTo>
                      <a:pt x="25" y="222"/>
                    </a:lnTo>
                    <a:lnTo>
                      <a:pt x="26" y="210"/>
                    </a:lnTo>
                    <a:lnTo>
                      <a:pt x="27" y="199"/>
                    </a:lnTo>
                    <a:lnTo>
                      <a:pt x="42" y="188"/>
                    </a:lnTo>
                    <a:lnTo>
                      <a:pt x="56" y="178"/>
                    </a:lnTo>
                    <a:lnTo>
                      <a:pt x="70" y="169"/>
                    </a:lnTo>
                    <a:lnTo>
                      <a:pt x="84" y="159"/>
                    </a:lnTo>
                    <a:lnTo>
                      <a:pt x="98" y="151"/>
                    </a:lnTo>
                    <a:lnTo>
                      <a:pt x="113" y="143"/>
                    </a:lnTo>
                    <a:lnTo>
                      <a:pt x="129" y="135"/>
                    </a:lnTo>
                    <a:lnTo>
                      <a:pt x="146" y="128"/>
                    </a:lnTo>
                    <a:lnTo>
                      <a:pt x="156" y="126"/>
                    </a:lnTo>
                    <a:lnTo>
                      <a:pt x="167" y="124"/>
                    </a:lnTo>
                    <a:lnTo>
                      <a:pt x="178" y="122"/>
                    </a:lnTo>
                    <a:lnTo>
                      <a:pt x="190" y="120"/>
                    </a:lnTo>
                    <a:lnTo>
                      <a:pt x="200" y="118"/>
                    </a:lnTo>
                    <a:lnTo>
                      <a:pt x="210" y="116"/>
                    </a:lnTo>
                    <a:lnTo>
                      <a:pt x="218" y="115"/>
                    </a:lnTo>
                    <a:lnTo>
                      <a:pt x="225" y="113"/>
                    </a:lnTo>
                    <a:lnTo>
                      <a:pt x="214" y="114"/>
                    </a:lnTo>
                    <a:lnTo>
                      <a:pt x="203" y="115"/>
                    </a:lnTo>
                    <a:lnTo>
                      <a:pt x="192" y="115"/>
                    </a:lnTo>
                    <a:lnTo>
                      <a:pt x="181" y="116"/>
                    </a:lnTo>
                    <a:lnTo>
                      <a:pt x="170" y="117"/>
                    </a:lnTo>
                    <a:lnTo>
                      <a:pt x="159" y="118"/>
                    </a:lnTo>
                    <a:lnTo>
                      <a:pt x="148" y="119"/>
                    </a:lnTo>
                    <a:lnTo>
                      <a:pt x="137" y="120"/>
                    </a:lnTo>
                    <a:lnTo>
                      <a:pt x="121" y="126"/>
                    </a:lnTo>
                    <a:lnTo>
                      <a:pt x="107" y="132"/>
                    </a:lnTo>
                    <a:lnTo>
                      <a:pt x="93" y="139"/>
                    </a:lnTo>
                    <a:lnTo>
                      <a:pt x="81" y="147"/>
                    </a:lnTo>
                    <a:lnTo>
                      <a:pt x="68" y="155"/>
                    </a:lnTo>
                    <a:lnTo>
                      <a:pt x="55" y="164"/>
                    </a:lnTo>
                    <a:lnTo>
                      <a:pt x="43" y="173"/>
                    </a:lnTo>
                    <a:lnTo>
                      <a:pt x="30" y="183"/>
                    </a:lnTo>
                    <a:lnTo>
                      <a:pt x="29" y="183"/>
                    </a:lnTo>
                    <a:lnTo>
                      <a:pt x="28" y="183"/>
                    </a:lnTo>
                    <a:lnTo>
                      <a:pt x="27" y="184"/>
                    </a:lnTo>
                    <a:lnTo>
                      <a:pt x="27" y="168"/>
                    </a:lnTo>
                    <a:lnTo>
                      <a:pt x="27" y="158"/>
                    </a:lnTo>
                    <a:lnTo>
                      <a:pt x="28" y="151"/>
                    </a:lnTo>
                    <a:lnTo>
                      <a:pt x="30" y="142"/>
                    </a:lnTo>
                    <a:lnTo>
                      <a:pt x="41" y="133"/>
                    </a:lnTo>
                    <a:lnTo>
                      <a:pt x="52" y="126"/>
                    </a:lnTo>
                    <a:lnTo>
                      <a:pt x="62" y="118"/>
                    </a:lnTo>
                    <a:lnTo>
                      <a:pt x="72" y="112"/>
                    </a:lnTo>
                    <a:lnTo>
                      <a:pt x="82" y="106"/>
                    </a:lnTo>
                    <a:lnTo>
                      <a:pt x="92" y="101"/>
                    </a:lnTo>
                    <a:lnTo>
                      <a:pt x="102" y="96"/>
                    </a:lnTo>
                    <a:lnTo>
                      <a:pt x="111" y="92"/>
                    </a:lnTo>
                    <a:lnTo>
                      <a:pt x="121" y="88"/>
                    </a:lnTo>
                    <a:lnTo>
                      <a:pt x="132" y="85"/>
                    </a:lnTo>
                    <a:lnTo>
                      <a:pt x="143" y="82"/>
                    </a:lnTo>
                    <a:lnTo>
                      <a:pt x="154" y="80"/>
                    </a:lnTo>
                    <a:lnTo>
                      <a:pt x="166" y="77"/>
                    </a:lnTo>
                    <a:lnTo>
                      <a:pt x="179" y="75"/>
                    </a:lnTo>
                    <a:lnTo>
                      <a:pt x="192" y="74"/>
                    </a:lnTo>
                    <a:lnTo>
                      <a:pt x="207" y="72"/>
                    </a:lnTo>
                    <a:lnTo>
                      <a:pt x="199" y="70"/>
                    </a:lnTo>
                    <a:lnTo>
                      <a:pt x="187" y="69"/>
                    </a:lnTo>
                    <a:lnTo>
                      <a:pt x="173" y="69"/>
                    </a:lnTo>
                    <a:lnTo>
                      <a:pt x="158" y="70"/>
                    </a:lnTo>
                    <a:lnTo>
                      <a:pt x="142" y="72"/>
                    </a:lnTo>
                    <a:lnTo>
                      <a:pt x="127" y="75"/>
                    </a:lnTo>
                    <a:lnTo>
                      <a:pt x="115" y="78"/>
                    </a:lnTo>
                    <a:lnTo>
                      <a:pt x="105" y="80"/>
                    </a:lnTo>
                    <a:lnTo>
                      <a:pt x="95" y="85"/>
                    </a:lnTo>
                    <a:lnTo>
                      <a:pt x="85" y="91"/>
                    </a:lnTo>
                    <a:lnTo>
                      <a:pt x="76" y="97"/>
                    </a:lnTo>
                    <a:lnTo>
                      <a:pt x="67" y="103"/>
                    </a:lnTo>
                    <a:lnTo>
                      <a:pt x="57" y="109"/>
                    </a:lnTo>
                    <a:lnTo>
                      <a:pt x="48" y="115"/>
                    </a:lnTo>
                    <a:lnTo>
                      <a:pt x="39" y="120"/>
                    </a:lnTo>
                    <a:lnTo>
                      <a:pt x="29" y="125"/>
                    </a:lnTo>
                    <a:lnTo>
                      <a:pt x="30" y="120"/>
                    </a:lnTo>
                    <a:lnTo>
                      <a:pt x="30" y="115"/>
                    </a:lnTo>
                    <a:lnTo>
                      <a:pt x="30" y="111"/>
                    </a:lnTo>
                    <a:lnTo>
                      <a:pt x="30" y="106"/>
                    </a:lnTo>
                    <a:lnTo>
                      <a:pt x="46" y="93"/>
                    </a:lnTo>
                    <a:lnTo>
                      <a:pt x="62" y="81"/>
                    </a:lnTo>
                    <a:lnTo>
                      <a:pt x="79" y="70"/>
                    </a:lnTo>
                    <a:lnTo>
                      <a:pt x="97" y="59"/>
                    </a:lnTo>
                    <a:lnTo>
                      <a:pt x="116" y="49"/>
                    </a:lnTo>
                    <a:lnTo>
                      <a:pt x="135" y="39"/>
                    </a:lnTo>
                    <a:lnTo>
                      <a:pt x="155" y="31"/>
                    </a:lnTo>
                    <a:lnTo>
                      <a:pt x="176" y="23"/>
                    </a:lnTo>
                    <a:lnTo>
                      <a:pt x="196" y="17"/>
                    </a:lnTo>
                    <a:lnTo>
                      <a:pt x="217" y="11"/>
                    </a:lnTo>
                    <a:lnTo>
                      <a:pt x="238" y="7"/>
                    </a:lnTo>
                    <a:lnTo>
                      <a:pt x="259" y="3"/>
                    </a:lnTo>
                    <a:lnTo>
                      <a:pt x="281" y="1"/>
                    </a:lnTo>
                    <a:lnTo>
                      <a:pt x="302" y="0"/>
                    </a:lnTo>
                    <a:lnTo>
                      <a:pt x="323" y="1"/>
                    </a:lnTo>
                    <a:lnTo>
                      <a:pt x="343" y="3"/>
                    </a:lnTo>
                    <a:lnTo>
                      <a:pt x="356" y="9"/>
                    </a:lnTo>
                    <a:lnTo>
                      <a:pt x="370" y="14"/>
                    </a:lnTo>
                    <a:lnTo>
                      <a:pt x="385" y="20"/>
                    </a:lnTo>
                    <a:lnTo>
                      <a:pt x="399" y="27"/>
                    </a:lnTo>
                    <a:lnTo>
                      <a:pt x="414" y="35"/>
                    </a:lnTo>
                    <a:lnTo>
                      <a:pt x="428" y="44"/>
                    </a:lnTo>
                    <a:lnTo>
                      <a:pt x="441" y="53"/>
                    </a:lnTo>
                    <a:lnTo>
                      <a:pt x="453" y="63"/>
                    </a:lnTo>
                    <a:lnTo>
                      <a:pt x="455" y="64"/>
                    </a:lnTo>
                    <a:lnTo>
                      <a:pt x="457" y="64"/>
                    </a:lnTo>
                    <a:lnTo>
                      <a:pt x="459" y="64"/>
                    </a:lnTo>
                    <a:lnTo>
                      <a:pt x="462" y="65"/>
                    </a:lnTo>
                    <a:lnTo>
                      <a:pt x="464" y="70"/>
                    </a:lnTo>
                    <a:lnTo>
                      <a:pt x="470" y="75"/>
                    </a:lnTo>
                    <a:lnTo>
                      <a:pt x="479" y="82"/>
                    </a:lnTo>
                    <a:lnTo>
                      <a:pt x="490" y="88"/>
                    </a:lnTo>
                    <a:lnTo>
                      <a:pt x="501" y="94"/>
                    </a:lnTo>
                    <a:lnTo>
                      <a:pt x="512" y="99"/>
                    </a:lnTo>
                    <a:lnTo>
                      <a:pt x="522" y="104"/>
                    </a:lnTo>
                    <a:lnTo>
                      <a:pt x="529" y="106"/>
                    </a:lnTo>
                    <a:lnTo>
                      <a:pt x="537" y="107"/>
                    </a:lnTo>
                    <a:lnTo>
                      <a:pt x="545" y="107"/>
                    </a:lnTo>
                    <a:lnTo>
                      <a:pt x="552" y="108"/>
                    </a:lnTo>
                    <a:lnTo>
                      <a:pt x="561" y="108"/>
                    </a:lnTo>
                    <a:lnTo>
                      <a:pt x="569" y="108"/>
                    </a:lnTo>
                    <a:lnTo>
                      <a:pt x="577" y="107"/>
                    </a:lnTo>
                    <a:lnTo>
                      <a:pt x="586" y="106"/>
                    </a:lnTo>
                    <a:lnTo>
                      <a:pt x="595" y="105"/>
                    </a:lnTo>
                    <a:lnTo>
                      <a:pt x="610" y="101"/>
                    </a:lnTo>
                    <a:lnTo>
                      <a:pt x="626" y="97"/>
                    </a:lnTo>
                    <a:lnTo>
                      <a:pt x="641" y="94"/>
                    </a:lnTo>
                    <a:lnTo>
                      <a:pt x="657" y="91"/>
                    </a:lnTo>
                    <a:lnTo>
                      <a:pt x="672" y="88"/>
                    </a:lnTo>
                    <a:lnTo>
                      <a:pt x="688" y="86"/>
                    </a:lnTo>
                    <a:lnTo>
                      <a:pt x="703" y="84"/>
                    </a:lnTo>
                    <a:lnTo>
                      <a:pt x="719" y="82"/>
                    </a:lnTo>
                    <a:lnTo>
                      <a:pt x="734" y="81"/>
                    </a:lnTo>
                    <a:lnTo>
                      <a:pt x="750" y="80"/>
                    </a:lnTo>
                    <a:lnTo>
                      <a:pt x="766" y="79"/>
                    </a:lnTo>
                    <a:lnTo>
                      <a:pt x="782" y="79"/>
                    </a:lnTo>
                    <a:lnTo>
                      <a:pt x="798" y="78"/>
                    </a:lnTo>
                    <a:lnTo>
                      <a:pt x="814" y="79"/>
                    </a:lnTo>
                    <a:lnTo>
                      <a:pt x="830" y="79"/>
                    </a:lnTo>
                    <a:lnTo>
                      <a:pt x="847" y="80"/>
                    </a:lnTo>
                    <a:lnTo>
                      <a:pt x="844" y="97"/>
                    </a:lnTo>
                    <a:lnTo>
                      <a:pt x="841" y="114"/>
                    </a:lnTo>
                    <a:lnTo>
                      <a:pt x="838" y="131"/>
                    </a:lnTo>
                    <a:lnTo>
                      <a:pt x="833" y="148"/>
                    </a:lnTo>
                    <a:lnTo>
                      <a:pt x="829" y="166"/>
                    </a:lnTo>
                    <a:lnTo>
                      <a:pt x="824" y="183"/>
                    </a:lnTo>
                    <a:lnTo>
                      <a:pt x="819" y="200"/>
                    </a:lnTo>
                    <a:lnTo>
                      <a:pt x="814" y="217"/>
                    </a:lnTo>
                    <a:lnTo>
                      <a:pt x="800" y="258"/>
                    </a:lnTo>
                    <a:lnTo>
                      <a:pt x="787" y="301"/>
                    </a:lnTo>
                    <a:lnTo>
                      <a:pt x="773" y="342"/>
                    </a:lnTo>
                    <a:lnTo>
                      <a:pt x="759" y="384"/>
                    </a:lnTo>
                    <a:lnTo>
                      <a:pt x="745" y="426"/>
                    </a:lnTo>
                    <a:lnTo>
                      <a:pt x="731" y="467"/>
                    </a:lnTo>
                    <a:lnTo>
                      <a:pt x="717" y="509"/>
                    </a:lnTo>
                    <a:lnTo>
                      <a:pt x="703" y="550"/>
                    </a:lnTo>
                    <a:lnTo>
                      <a:pt x="689" y="593"/>
                    </a:lnTo>
                    <a:lnTo>
                      <a:pt x="675" y="634"/>
                    </a:lnTo>
                    <a:lnTo>
                      <a:pt x="661" y="676"/>
                    </a:lnTo>
                    <a:lnTo>
                      <a:pt x="646" y="718"/>
                    </a:lnTo>
                    <a:lnTo>
                      <a:pt x="632" y="759"/>
                    </a:lnTo>
                    <a:lnTo>
                      <a:pt x="617" y="800"/>
                    </a:lnTo>
                    <a:lnTo>
                      <a:pt x="603" y="843"/>
                    </a:lnTo>
                    <a:lnTo>
                      <a:pt x="588" y="884"/>
                    </a:lnTo>
                    <a:lnTo>
                      <a:pt x="584" y="892"/>
                    </a:lnTo>
                    <a:lnTo>
                      <a:pt x="579" y="902"/>
                    </a:lnTo>
                    <a:lnTo>
                      <a:pt x="573" y="910"/>
                    </a:lnTo>
                    <a:lnTo>
                      <a:pt x="567" y="917"/>
                    </a:lnTo>
                    <a:lnTo>
                      <a:pt x="554" y="920"/>
                    </a:lnTo>
                    <a:lnTo>
                      <a:pt x="542" y="923"/>
                    </a:lnTo>
                    <a:lnTo>
                      <a:pt x="530" y="925"/>
                    </a:lnTo>
                    <a:lnTo>
                      <a:pt x="518" y="926"/>
                    </a:lnTo>
                    <a:lnTo>
                      <a:pt x="506" y="928"/>
                    </a:lnTo>
                    <a:lnTo>
                      <a:pt x="495" y="929"/>
                    </a:lnTo>
                    <a:lnTo>
                      <a:pt x="483" y="930"/>
                    </a:lnTo>
                    <a:lnTo>
                      <a:pt x="472" y="9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1643" y="1094"/>
                <a:ext cx="1652" cy="2039"/>
              </a:xfrm>
              <a:custGeom>
                <a:avLst/>
                <a:gdLst>
                  <a:gd name="T0" fmla="*/ 25081 w 791"/>
                  <a:gd name="T1" fmla="*/ 41396 h 943"/>
                  <a:gd name="T2" fmla="*/ 19502 w 791"/>
                  <a:gd name="T3" fmla="*/ 40090 h 943"/>
                  <a:gd name="T4" fmla="*/ 14578 w 791"/>
                  <a:gd name="T5" fmla="*/ 43299 h 943"/>
                  <a:gd name="T6" fmla="*/ 8947 w 791"/>
                  <a:gd name="T7" fmla="*/ 44004 h 943"/>
                  <a:gd name="T8" fmla="*/ 4601 w 791"/>
                  <a:gd name="T9" fmla="*/ 34888 h 943"/>
                  <a:gd name="T10" fmla="*/ 510 w 791"/>
                  <a:gd name="T11" fmla="*/ 11585 h 943"/>
                  <a:gd name="T12" fmla="*/ 5591 w 791"/>
                  <a:gd name="T13" fmla="*/ 4400 h 943"/>
                  <a:gd name="T14" fmla="*/ 13717 w 791"/>
                  <a:gd name="T15" fmla="*/ 3870 h 943"/>
                  <a:gd name="T16" fmla="*/ 20732 w 791"/>
                  <a:gd name="T17" fmla="*/ 41 h 943"/>
                  <a:gd name="T18" fmla="*/ 27374 w 791"/>
                  <a:gd name="T19" fmla="*/ 2688 h 943"/>
                  <a:gd name="T20" fmla="*/ 31428 w 791"/>
                  <a:gd name="T21" fmla="*/ 6621 h 943"/>
                  <a:gd name="T22" fmla="*/ 28103 w 791"/>
                  <a:gd name="T23" fmla="*/ 4115 h 943"/>
                  <a:gd name="T24" fmla="*/ 23650 w 791"/>
                  <a:gd name="T25" fmla="*/ 2446 h 943"/>
                  <a:gd name="T26" fmla="*/ 29089 w 791"/>
                  <a:gd name="T27" fmla="*/ 5488 h 943"/>
                  <a:gd name="T28" fmla="*/ 29609 w 791"/>
                  <a:gd name="T29" fmla="*/ 7977 h 943"/>
                  <a:gd name="T30" fmla="*/ 24997 w 791"/>
                  <a:gd name="T31" fmla="*/ 5732 h 943"/>
                  <a:gd name="T32" fmla="*/ 27894 w 791"/>
                  <a:gd name="T33" fmla="*/ 7237 h 943"/>
                  <a:gd name="T34" fmla="*/ 31073 w 791"/>
                  <a:gd name="T35" fmla="*/ 12333 h 943"/>
                  <a:gd name="T36" fmla="*/ 27184 w 791"/>
                  <a:gd name="T37" fmla="*/ 9594 h 943"/>
                  <a:gd name="T38" fmla="*/ 23951 w 791"/>
                  <a:gd name="T39" fmla="*/ 8898 h 943"/>
                  <a:gd name="T40" fmla="*/ 29678 w 791"/>
                  <a:gd name="T41" fmla="*/ 11908 h 943"/>
                  <a:gd name="T42" fmla="*/ 30480 w 791"/>
                  <a:gd name="T43" fmla="*/ 14932 h 943"/>
                  <a:gd name="T44" fmla="*/ 26219 w 791"/>
                  <a:gd name="T45" fmla="*/ 12567 h 943"/>
                  <a:gd name="T46" fmla="*/ 27418 w 791"/>
                  <a:gd name="T47" fmla="*/ 13508 h 943"/>
                  <a:gd name="T48" fmla="*/ 30956 w 791"/>
                  <a:gd name="T49" fmla="*/ 16831 h 943"/>
                  <a:gd name="T50" fmla="*/ 27130 w 791"/>
                  <a:gd name="T51" fmla="*/ 15648 h 943"/>
                  <a:gd name="T52" fmla="*/ 30883 w 791"/>
                  <a:gd name="T53" fmla="*/ 18431 h 943"/>
                  <a:gd name="T54" fmla="*/ 29398 w 791"/>
                  <a:gd name="T55" fmla="*/ 19318 h 943"/>
                  <a:gd name="T56" fmla="*/ 24997 w 791"/>
                  <a:gd name="T57" fmla="*/ 18146 h 943"/>
                  <a:gd name="T58" fmla="*/ 29926 w 791"/>
                  <a:gd name="T59" fmla="*/ 20217 h 943"/>
                  <a:gd name="T60" fmla="*/ 30628 w 791"/>
                  <a:gd name="T61" fmla="*/ 23017 h 943"/>
                  <a:gd name="T62" fmla="*/ 25743 w 791"/>
                  <a:gd name="T63" fmla="*/ 21138 h 943"/>
                  <a:gd name="T64" fmla="*/ 24640 w 791"/>
                  <a:gd name="T65" fmla="*/ 21512 h 943"/>
                  <a:gd name="T66" fmla="*/ 30747 w 791"/>
                  <a:gd name="T67" fmla="*/ 24111 h 943"/>
                  <a:gd name="T68" fmla="*/ 29049 w 791"/>
                  <a:gd name="T69" fmla="*/ 24727 h 943"/>
                  <a:gd name="T70" fmla="*/ 24680 w 791"/>
                  <a:gd name="T71" fmla="*/ 23999 h 943"/>
                  <a:gd name="T72" fmla="*/ 28003 w 791"/>
                  <a:gd name="T73" fmla="*/ 24771 h 943"/>
                  <a:gd name="T74" fmla="*/ 30628 w 791"/>
                  <a:gd name="T75" fmla="*/ 28416 h 943"/>
                  <a:gd name="T76" fmla="*/ 24561 w 791"/>
                  <a:gd name="T77" fmla="*/ 26425 h 943"/>
                  <a:gd name="T78" fmla="*/ 24640 w 791"/>
                  <a:gd name="T79" fmla="*/ 26758 h 943"/>
                  <a:gd name="T80" fmla="*/ 29753 w 791"/>
                  <a:gd name="T81" fmla="*/ 28460 h 943"/>
                  <a:gd name="T82" fmla="*/ 27777 w 791"/>
                  <a:gd name="T83" fmla="*/ 29208 h 943"/>
                  <a:gd name="T84" fmla="*/ 23650 w 791"/>
                  <a:gd name="T85" fmla="*/ 28678 h 943"/>
                  <a:gd name="T86" fmla="*/ 26747 w 791"/>
                  <a:gd name="T87" fmla="*/ 29244 h 943"/>
                  <a:gd name="T88" fmla="*/ 30363 w 791"/>
                  <a:gd name="T89" fmla="*/ 32745 h 943"/>
                  <a:gd name="T90" fmla="*/ 25987 w 791"/>
                  <a:gd name="T91" fmla="*/ 31067 h 943"/>
                  <a:gd name="T92" fmla="*/ 22882 w 791"/>
                  <a:gd name="T93" fmla="*/ 31104 h 943"/>
                  <a:gd name="T94" fmla="*/ 29753 w 791"/>
                  <a:gd name="T95" fmla="*/ 33139 h 943"/>
                  <a:gd name="T96" fmla="*/ 28295 w 791"/>
                  <a:gd name="T97" fmla="*/ 34269 h 943"/>
                  <a:gd name="T98" fmla="*/ 22489 w 791"/>
                  <a:gd name="T99" fmla="*/ 32704 h 943"/>
                  <a:gd name="T100" fmla="*/ 26655 w 791"/>
                  <a:gd name="T101" fmla="*/ 33794 h 943"/>
                  <a:gd name="T102" fmla="*/ 30327 w 791"/>
                  <a:gd name="T103" fmla="*/ 37444 h 943"/>
                  <a:gd name="T104" fmla="*/ 28579 w 791"/>
                  <a:gd name="T105" fmla="*/ 36678 h 943"/>
                  <a:gd name="T106" fmla="*/ 22201 w 791"/>
                  <a:gd name="T107" fmla="*/ 35167 h 943"/>
                  <a:gd name="T108" fmla="*/ 26463 w 791"/>
                  <a:gd name="T109" fmla="*/ 36071 h 943"/>
                  <a:gd name="T110" fmla="*/ 30363 w 791"/>
                  <a:gd name="T111" fmla="*/ 40021 h 943"/>
                  <a:gd name="T112" fmla="*/ 25225 w 791"/>
                  <a:gd name="T113" fmla="*/ 37534 h 943"/>
                  <a:gd name="T114" fmla="*/ 22163 w 791"/>
                  <a:gd name="T115" fmla="*/ 37487 h 943"/>
                  <a:gd name="T116" fmla="*/ 27301 w 791"/>
                  <a:gd name="T117" fmla="*/ 38907 h 943"/>
                  <a:gd name="T118" fmla="*/ 28003 w 791"/>
                  <a:gd name="T119" fmla="*/ 40942 h 943"/>
                  <a:gd name="T120" fmla="*/ 28648 w 791"/>
                  <a:gd name="T121" fmla="*/ 42054 h 94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91"/>
                  <a:gd name="T184" fmla="*/ 0 h 943"/>
                  <a:gd name="T185" fmla="*/ 791 w 791"/>
                  <a:gd name="T186" fmla="*/ 943 h 94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91" h="943">
                    <a:moveTo>
                      <a:pt x="750" y="943"/>
                    </a:moveTo>
                    <a:lnTo>
                      <a:pt x="739" y="935"/>
                    </a:lnTo>
                    <a:lnTo>
                      <a:pt x="727" y="927"/>
                    </a:lnTo>
                    <a:lnTo>
                      <a:pt x="715" y="919"/>
                    </a:lnTo>
                    <a:lnTo>
                      <a:pt x="704" y="912"/>
                    </a:lnTo>
                    <a:lnTo>
                      <a:pt x="692" y="905"/>
                    </a:lnTo>
                    <a:lnTo>
                      <a:pt x="680" y="899"/>
                    </a:lnTo>
                    <a:lnTo>
                      <a:pt x="668" y="893"/>
                    </a:lnTo>
                    <a:lnTo>
                      <a:pt x="656" y="887"/>
                    </a:lnTo>
                    <a:lnTo>
                      <a:pt x="644" y="881"/>
                    </a:lnTo>
                    <a:lnTo>
                      <a:pt x="631" y="876"/>
                    </a:lnTo>
                    <a:lnTo>
                      <a:pt x="619" y="871"/>
                    </a:lnTo>
                    <a:lnTo>
                      <a:pt x="607" y="866"/>
                    </a:lnTo>
                    <a:lnTo>
                      <a:pt x="594" y="861"/>
                    </a:lnTo>
                    <a:lnTo>
                      <a:pt x="582" y="856"/>
                    </a:lnTo>
                    <a:lnTo>
                      <a:pt x="570" y="852"/>
                    </a:lnTo>
                    <a:lnTo>
                      <a:pt x="557" y="846"/>
                    </a:lnTo>
                    <a:lnTo>
                      <a:pt x="543" y="844"/>
                    </a:lnTo>
                    <a:lnTo>
                      <a:pt x="530" y="844"/>
                    </a:lnTo>
                    <a:lnTo>
                      <a:pt x="516" y="844"/>
                    </a:lnTo>
                    <a:lnTo>
                      <a:pt x="503" y="846"/>
                    </a:lnTo>
                    <a:lnTo>
                      <a:pt x="491" y="848"/>
                    </a:lnTo>
                    <a:lnTo>
                      <a:pt x="478" y="852"/>
                    </a:lnTo>
                    <a:lnTo>
                      <a:pt x="465" y="855"/>
                    </a:lnTo>
                    <a:lnTo>
                      <a:pt x="454" y="860"/>
                    </a:lnTo>
                    <a:lnTo>
                      <a:pt x="442" y="865"/>
                    </a:lnTo>
                    <a:lnTo>
                      <a:pt x="431" y="871"/>
                    </a:lnTo>
                    <a:lnTo>
                      <a:pt x="420" y="877"/>
                    </a:lnTo>
                    <a:lnTo>
                      <a:pt x="409" y="884"/>
                    </a:lnTo>
                    <a:lnTo>
                      <a:pt x="398" y="891"/>
                    </a:lnTo>
                    <a:lnTo>
                      <a:pt x="388" y="899"/>
                    </a:lnTo>
                    <a:lnTo>
                      <a:pt x="377" y="907"/>
                    </a:lnTo>
                    <a:lnTo>
                      <a:pt x="367" y="916"/>
                    </a:lnTo>
                    <a:lnTo>
                      <a:pt x="353" y="923"/>
                    </a:lnTo>
                    <a:lnTo>
                      <a:pt x="340" y="929"/>
                    </a:lnTo>
                    <a:lnTo>
                      <a:pt x="327" y="933"/>
                    </a:lnTo>
                    <a:lnTo>
                      <a:pt x="314" y="936"/>
                    </a:lnTo>
                    <a:lnTo>
                      <a:pt x="301" y="938"/>
                    </a:lnTo>
                    <a:lnTo>
                      <a:pt x="288" y="939"/>
                    </a:lnTo>
                    <a:lnTo>
                      <a:pt x="276" y="939"/>
                    </a:lnTo>
                    <a:lnTo>
                      <a:pt x="263" y="938"/>
                    </a:lnTo>
                    <a:lnTo>
                      <a:pt x="250" y="937"/>
                    </a:lnTo>
                    <a:lnTo>
                      <a:pt x="238" y="934"/>
                    </a:lnTo>
                    <a:lnTo>
                      <a:pt x="225" y="931"/>
                    </a:lnTo>
                    <a:lnTo>
                      <a:pt x="213" y="928"/>
                    </a:lnTo>
                    <a:lnTo>
                      <a:pt x="200" y="924"/>
                    </a:lnTo>
                    <a:lnTo>
                      <a:pt x="187" y="920"/>
                    </a:lnTo>
                    <a:lnTo>
                      <a:pt x="174" y="916"/>
                    </a:lnTo>
                    <a:lnTo>
                      <a:pt x="161" y="911"/>
                    </a:lnTo>
                    <a:lnTo>
                      <a:pt x="150" y="883"/>
                    </a:lnTo>
                    <a:lnTo>
                      <a:pt x="141" y="854"/>
                    </a:lnTo>
                    <a:lnTo>
                      <a:pt x="134" y="824"/>
                    </a:lnTo>
                    <a:lnTo>
                      <a:pt x="128" y="795"/>
                    </a:lnTo>
                    <a:lnTo>
                      <a:pt x="122" y="767"/>
                    </a:lnTo>
                    <a:lnTo>
                      <a:pt x="116" y="738"/>
                    </a:lnTo>
                    <a:lnTo>
                      <a:pt x="110" y="710"/>
                    </a:lnTo>
                    <a:lnTo>
                      <a:pt x="103" y="683"/>
                    </a:lnTo>
                    <a:lnTo>
                      <a:pt x="82" y="585"/>
                    </a:lnTo>
                    <a:lnTo>
                      <a:pt x="66" y="508"/>
                    </a:lnTo>
                    <a:lnTo>
                      <a:pt x="54" y="451"/>
                    </a:lnTo>
                    <a:lnTo>
                      <a:pt x="45" y="408"/>
                    </a:lnTo>
                    <a:lnTo>
                      <a:pt x="38" y="375"/>
                    </a:lnTo>
                    <a:lnTo>
                      <a:pt x="32" y="348"/>
                    </a:lnTo>
                    <a:lnTo>
                      <a:pt x="27" y="322"/>
                    </a:lnTo>
                    <a:lnTo>
                      <a:pt x="21" y="292"/>
                    </a:lnTo>
                    <a:lnTo>
                      <a:pt x="13" y="245"/>
                    </a:lnTo>
                    <a:lnTo>
                      <a:pt x="6" y="198"/>
                    </a:lnTo>
                    <a:lnTo>
                      <a:pt x="1" y="151"/>
                    </a:lnTo>
                    <a:lnTo>
                      <a:pt x="0" y="106"/>
                    </a:lnTo>
                    <a:lnTo>
                      <a:pt x="18" y="102"/>
                    </a:lnTo>
                    <a:lnTo>
                      <a:pt x="35" y="98"/>
                    </a:lnTo>
                    <a:lnTo>
                      <a:pt x="53" y="96"/>
                    </a:lnTo>
                    <a:lnTo>
                      <a:pt x="70" y="94"/>
                    </a:lnTo>
                    <a:lnTo>
                      <a:pt x="88" y="93"/>
                    </a:lnTo>
                    <a:lnTo>
                      <a:pt x="106" y="92"/>
                    </a:lnTo>
                    <a:lnTo>
                      <a:pt x="123" y="92"/>
                    </a:lnTo>
                    <a:lnTo>
                      <a:pt x="141" y="93"/>
                    </a:lnTo>
                    <a:lnTo>
                      <a:pt x="159" y="94"/>
                    </a:lnTo>
                    <a:lnTo>
                      <a:pt x="177" y="95"/>
                    </a:lnTo>
                    <a:lnTo>
                      <a:pt x="196" y="97"/>
                    </a:lnTo>
                    <a:lnTo>
                      <a:pt x="214" y="98"/>
                    </a:lnTo>
                    <a:lnTo>
                      <a:pt x="232" y="100"/>
                    </a:lnTo>
                    <a:lnTo>
                      <a:pt x="251" y="102"/>
                    </a:lnTo>
                    <a:lnTo>
                      <a:pt x="269" y="104"/>
                    </a:lnTo>
                    <a:lnTo>
                      <a:pt x="288" y="106"/>
                    </a:lnTo>
                    <a:lnTo>
                      <a:pt x="308" y="100"/>
                    </a:lnTo>
                    <a:lnTo>
                      <a:pt x="326" y="92"/>
                    </a:lnTo>
                    <a:lnTo>
                      <a:pt x="345" y="82"/>
                    </a:lnTo>
                    <a:lnTo>
                      <a:pt x="363" y="71"/>
                    </a:lnTo>
                    <a:lnTo>
                      <a:pt x="381" y="59"/>
                    </a:lnTo>
                    <a:lnTo>
                      <a:pt x="400" y="48"/>
                    </a:lnTo>
                    <a:lnTo>
                      <a:pt x="418" y="37"/>
                    </a:lnTo>
                    <a:lnTo>
                      <a:pt x="437" y="26"/>
                    </a:lnTo>
                    <a:lnTo>
                      <a:pt x="446" y="18"/>
                    </a:lnTo>
                    <a:lnTo>
                      <a:pt x="458" y="12"/>
                    </a:lnTo>
                    <a:lnTo>
                      <a:pt x="473" y="7"/>
                    </a:lnTo>
                    <a:lnTo>
                      <a:pt x="490" y="4"/>
                    </a:lnTo>
                    <a:lnTo>
                      <a:pt x="506" y="2"/>
                    </a:lnTo>
                    <a:lnTo>
                      <a:pt x="522" y="1"/>
                    </a:lnTo>
                    <a:lnTo>
                      <a:pt x="537" y="0"/>
                    </a:lnTo>
                    <a:lnTo>
                      <a:pt x="551" y="0"/>
                    </a:lnTo>
                    <a:lnTo>
                      <a:pt x="567" y="4"/>
                    </a:lnTo>
                    <a:lnTo>
                      <a:pt x="582" y="8"/>
                    </a:lnTo>
                    <a:lnTo>
                      <a:pt x="598" y="13"/>
                    </a:lnTo>
                    <a:lnTo>
                      <a:pt x="614" y="19"/>
                    </a:lnTo>
                    <a:lnTo>
                      <a:pt x="629" y="25"/>
                    </a:lnTo>
                    <a:lnTo>
                      <a:pt x="644" y="33"/>
                    </a:lnTo>
                    <a:lnTo>
                      <a:pt x="659" y="41"/>
                    </a:lnTo>
                    <a:lnTo>
                      <a:pt x="675" y="49"/>
                    </a:lnTo>
                    <a:lnTo>
                      <a:pt x="689" y="57"/>
                    </a:lnTo>
                    <a:lnTo>
                      <a:pt x="704" y="66"/>
                    </a:lnTo>
                    <a:lnTo>
                      <a:pt x="719" y="75"/>
                    </a:lnTo>
                    <a:lnTo>
                      <a:pt x="733" y="85"/>
                    </a:lnTo>
                    <a:lnTo>
                      <a:pt x="747" y="95"/>
                    </a:lnTo>
                    <a:lnTo>
                      <a:pt x="763" y="105"/>
                    </a:lnTo>
                    <a:lnTo>
                      <a:pt x="776" y="115"/>
                    </a:lnTo>
                    <a:lnTo>
                      <a:pt x="790" y="126"/>
                    </a:lnTo>
                    <a:lnTo>
                      <a:pt x="790" y="129"/>
                    </a:lnTo>
                    <a:lnTo>
                      <a:pt x="790" y="133"/>
                    </a:lnTo>
                    <a:lnTo>
                      <a:pt x="790" y="136"/>
                    </a:lnTo>
                    <a:lnTo>
                      <a:pt x="791" y="140"/>
                    </a:lnTo>
                    <a:lnTo>
                      <a:pt x="790" y="140"/>
                    </a:lnTo>
                    <a:lnTo>
                      <a:pt x="788" y="140"/>
                    </a:lnTo>
                    <a:lnTo>
                      <a:pt x="787" y="141"/>
                    </a:lnTo>
                    <a:lnTo>
                      <a:pt x="786" y="141"/>
                    </a:lnTo>
                    <a:lnTo>
                      <a:pt x="777" y="134"/>
                    </a:lnTo>
                    <a:lnTo>
                      <a:pt x="767" y="127"/>
                    </a:lnTo>
                    <a:lnTo>
                      <a:pt x="756" y="119"/>
                    </a:lnTo>
                    <a:lnTo>
                      <a:pt x="744" y="111"/>
                    </a:lnTo>
                    <a:lnTo>
                      <a:pt x="732" y="103"/>
                    </a:lnTo>
                    <a:lnTo>
                      <a:pt x="720" y="95"/>
                    </a:lnTo>
                    <a:lnTo>
                      <a:pt x="707" y="87"/>
                    </a:lnTo>
                    <a:lnTo>
                      <a:pt x="694" y="79"/>
                    </a:lnTo>
                    <a:lnTo>
                      <a:pt x="680" y="72"/>
                    </a:lnTo>
                    <a:lnTo>
                      <a:pt x="667" y="66"/>
                    </a:lnTo>
                    <a:lnTo>
                      <a:pt x="653" y="60"/>
                    </a:lnTo>
                    <a:lnTo>
                      <a:pt x="640" y="56"/>
                    </a:lnTo>
                    <a:lnTo>
                      <a:pt x="628" y="52"/>
                    </a:lnTo>
                    <a:lnTo>
                      <a:pt x="616" y="50"/>
                    </a:lnTo>
                    <a:lnTo>
                      <a:pt x="604" y="50"/>
                    </a:lnTo>
                    <a:lnTo>
                      <a:pt x="593" y="51"/>
                    </a:lnTo>
                    <a:lnTo>
                      <a:pt x="594" y="52"/>
                    </a:lnTo>
                    <a:lnTo>
                      <a:pt x="595" y="52"/>
                    </a:lnTo>
                    <a:lnTo>
                      <a:pt x="598" y="53"/>
                    </a:lnTo>
                    <a:lnTo>
                      <a:pt x="601" y="54"/>
                    </a:lnTo>
                    <a:lnTo>
                      <a:pt x="606" y="56"/>
                    </a:lnTo>
                    <a:lnTo>
                      <a:pt x="614" y="58"/>
                    </a:lnTo>
                    <a:lnTo>
                      <a:pt x="625" y="61"/>
                    </a:lnTo>
                    <a:lnTo>
                      <a:pt x="639" y="65"/>
                    </a:lnTo>
                    <a:lnTo>
                      <a:pt x="658" y="73"/>
                    </a:lnTo>
                    <a:lnTo>
                      <a:pt x="677" y="83"/>
                    </a:lnTo>
                    <a:lnTo>
                      <a:pt x="695" y="93"/>
                    </a:lnTo>
                    <a:lnTo>
                      <a:pt x="714" y="104"/>
                    </a:lnTo>
                    <a:lnTo>
                      <a:pt x="732" y="116"/>
                    </a:lnTo>
                    <a:lnTo>
                      <a:pt x="750" y="129"/>
                    </a:lnTo>
                    <a:lnTo>
                      <a:pt x="769" y="142"/>
                    </a:lnTo>
                    <a:lnTo>
                      <a:pt x="787" y="156"/>
                    </a:lnTo>
                    <a:lnTo>
                      <a:pt x="787" y="164"/>
                    </a:lnTo>
                    <a:lnTo>
                      <a:pt x="788" y="179"/>
                    </a:lnTo>
                    <a:lnTo>
                      <a:pt x="787" y="193"/>
                    </a:lnTo>
                    <a:lnTo>
                      <a:pt x="785" y="202"/>
                    </a:lnTo>
                    <a:lnTo>
                      <a:pt x="775" y="193"/>
                    </a:lnTo>
                    <a:lnTo>
                      <a:pt x="765" y="184"/>
                    </a:lnTo>
                    <a:lnTo>
                      <a:pt x="755" y="176"/>
                    </a:lnTo>
                    <a:lnTo>
                      <a:pt x="745" y="169"/>
                    </a:lnTo>
                    <a:lnTo>
                      <a:pt x="735" y="162"/>
                    </a:lnTo>
                    <a:lnTo>
                      <a:pt x="726" y="156"/>
                    </a:lnTo>
                    <a:lnTo>
                      <a:pt x="716" y="150"/>
                    </a:lnTo>
                    <a:lnTo>
                      <a:pt x="706" y="144"/>
                    </a:lnTo>
                    <a:lnTo>
                      <a:pt x="696" y="140"/>
                    </a:lnTo>
                    <a:lnTo>
                      <a:pt x="686" y="135"/>
                    </a:lnTo>
                    <a:lnTo>
                      <a:pt x="675" y="132"/>
                    </a:lnTo>
                    <a:lnTo>
                      <a:pt x="664" y="128"/>
                    </a:lnTo>
                    <a:lnTo>
                      <a:pt x="653" y="126"/>
                    </a:lnTo>
                    <a:lnTo>
                      <a:pt x="642" y="123"/>
                    </a:lnTo>
                    <a:lnTo>
                      <a:pt x="629" y="121"/>
                    </a:lnTo>
                    <a:lnTo>
                      <a:pt x="617" y="120"/>
                    </a:lnTo>
                    <a:lnTo>
                      <a:pt x="628" y="124"/>
                    </a:lnTo>
                    <a:lnTo>
                      <a:pt x="638" y="127"/>
                    </a:lnTo>
                    <a:lnTo>
                      <a:pt x="646" y="130"/>
                    </a:lnTo>
                    <a:lnTo>
                      <a:pt x="653" y="133"/>
                    </a:lnTo>
                    <a:lnTo>
                      <a:pt x="659" y="135"/>
                    </a:lnTo>
                    <a:lnTo>
                      <a:pt x="664" y="137"/>
                    </a:lnTo>
                    <a:lnTo>
                      <a:pt x="669" y="139"/>
                    </a:lnTo>
                    <a:lnTo>
                      <a:pt x="674" y="141"/>
                    </a:lnTo>
                    <a:lnTo>
                      <a:pt x="688" y="146"/>
                    </a:lnTo>
                    <a:lnTo>
                      <a:pt x="702" y="153"/>
                    </a:lnTo>
                    <a:lnTo>
                      <a:pt x="716" y="162"/>
                    </a:lnTo>
                    <a:lnTo>
                      <a:pt x="730" y="171"/>
                    </a:lnTo>
                    <a:lnTo>
                      <a:pt x="743" y="181"/>
                    </a:lnTo>
                    <a:lnTo>
                      <a:pt x="757" y="192"/>
                    </a:lnTo>
                    <a:lnTo>
                      <a:pt x="771" y="203"/>
                    </a:lnTo>
                    <a:lnTo>
                      <a:pt x="785" y="214"/>
                    </a:lnTo>
                    <a:lnTo>
                      <a:pt x="785" y="232"/>
                    </a:lnTo>
                    <a:lnTo>
                      <a:pt x="785" y="243"/>
                    </a:lnTo>
                    <a:lnTo>
                      <a:pt x="784" y="251"/>
                    </a:lnTo>
                    <a:lnTo>
                      <a:pt x="783" y="261"/>
                    </a:lnTo>
                    <a:lnTo>
                      <a:pt x="782" y="261"/>
                    </a:lnTo>
                    <a:lnTo>
                      <a:pt x="781" y="261"/>
                    </a:lnTo>
                    <a:lnTo>
                      <a:pt x="779" y="261"/>
                    </a:lnTo>
                    <a:lnTo>
                      <a:pt x="778" y="261"/>
                    </a:lnTo>
                    <a:lnTo>
                      <a:pt x="764" y="251"/>
                    </a:lnTo>
                    <a:lnTo>
                      <a:pt x="750" y="242"/>
                    </a:lnTo>
                    <a:lnTo>
                      <a:pt x="738" y="234"/>
                    </a:lnTo>
                    <a:lnTo>
                      <a:pt x="726" y="226"/>
                    </a:lnTo>
                    <a:lnTo>
                      <a:pt x="715" y="220"/>
                    </a:lnTo>
                    <a:lnTo>
                      <a:pt x="705" y="214"/>
                    </a:lnTo>
                    <a:lnTo>
                      <a:pt x="694" y="208"/>
                    </a:lnTo>
                    <a:lnTo>
                      <a:pt x="684" y="203"/>
                    </a:lnTo>
                    <a:lnTo>
                      <a:pt x="673" y="199"/>
                    </a:lnTo>
                    <a:lnTo>
                      <a:pt x="662" y="196"/>
                    </a:lnTo>
                    <a:lnTo>
                      <a:pt x="651" y="193"/>
                    </a:lnTo>
                    <a:lnTo>
                      <a:pt x="639" y="190"/>
                    </a:lnTo>
                    <a:lnTo>
                      <a:pt x="626" y="188"/>
                    </a:lnTo>
                    <a:lnTo>
                      <a:pt x="612" y="187"/>
                    </a:lnTo>
                    <a:lnTo>
                      <a:pt x="598" y="186"/>
                    </a:lnTo>
                    <a:lnTo>
                      <a:pt x="582" y="185"/>
                    </a:lnTo>
                    <a:lnTo>
                      <a:pt x="589" y="186"/>
                    </a:lnTo>
                    <a:lnTo>
                      <a:pt x="596" y="187"/>
                    </a:lnTo>
                    <a:lnTo>
                      <a:pt x="603" y="188"/>
                    </a:lnTo>
                    <a:lnTo>
                      <a:pt x="610" y="190"/>
                    </a:lnTo>
                    <a:lnTo>
                      <a:pt x="617" y="191"/>
                    </a:lnTo>
                    <a:lnTo>
                      <a:pt x="624" y="192"/>
                    </a:lnTo>
                    <a:lnTo>
                      <a:pt x="632" y="194"/>
                    </a:lnTo>
                    <a:lnTo>
                      <a:pt x="639" y="195"/>
                    </a:lnTo>
                    <a:lnTo>
                      <a:pt x="657" y="201"/>
                    </a:lnTo>
                    <a:lnTo>
                      <a:pt x="675" y="209"/>
                    </a:lnTo>
                    <a:lnTo>
                      <a:pt x="693" y="219"/>
                    </a:lnTo>
                    <a:lnTo>
                      <a:pt x="711" y="229"/>
                    </a:lnTo>
                    <a:lnTo>
                      <a:pt x="729" y="240"/>
                    </a:lnTo>
                    <a:lnTo>
                      <a:pt x="747" y="252"/>
                    </a:lnTo>
                    <a:lnTo>
                      <a:pt x="765" y="264"/>
                    </a:lnTo>
                    <a:lnTo>
                      <a:pt x="782" y="276"/>
                    </a:lnTo>
                    <a:lnTo>
                      <a:pt x="781" y="287"/>
                    </a:lnTo>
                    <a:lnTo>
                      <a:pt x="781" y="297"/>
                    </a:lnTo>
                    <a:lnTo>
                      <a:pt x="781" y="309"/>
                    </a:lnTo>
                    <a:lnTo>
                      <a:pt x="781" y="320"/>
                    </a:lnTo>
                    <a:lnTo>
                      <a:pt x="780" y="321"/>
                    </a:lnTo>
                    <a:lnTo>
                      <a:pt x="779" y="321"/>
                    </a:lnTo>
                    <a:lnTo>
                      <a:pt x="778" y="322"/>
                    </a:lnTo>
                    <a:lnTo>
                      <a:pt x="778" y="323"/>
                    </a:lnTo>
                    <a:lnTo>
                      <a:pt x="767" y="316"/>
                    </a:lnTo>
                    <a:lnTo>
                      <a:pt x="756" y="310"/>
                    </a:lnTo>
                    <a:lnTo>
                      <a:pt x="746" y="302"/>
                    </a:lnTo>
                    <a:lnTo>
                      <a:pt x="736" y="297"/>
                    </a:lnTo>
                    <a:lnTo>
                      <a:pt x="726" y="291"/>
                    </a:lnTo>
                    <a:lnTo>
                      <a:pt x="717" y="286"/>
                    </a:lnTo>
                    <a:lnTo>
                      <a:pt x="708" y="282"/>
                    </a:lnTo>
                    <a:lnTo>
                      <a:pt x="699" y="278"/>
                    </a:lnTo>
                    <a:lnTo>
                      <a:pt x="689" y="274"/>
                    </a:lnTo>
                    <a:lnTo>
                      <a:pt x="680" y="271"/>
                    </a:lnTo>
                    <a:lnTo>
                      <a:pt x="670" y="268"/>
                    </a:lnTo>
                    <a:lnTo>
                      <a:pt x="660" y="266"/>
                    </a:lnTo>
                    <a:lnTo>
                      <a:pt x="650" y="264"/>
                    </a:lnTo>
                    <a:lnTo>
                      <a:pt x="639" y="262"/>
                    </a:lnTo>
                    <a:lnTo>
                      <a:pt x="627" y="261"/>
                    </a:lnTo>
                    <a:lnTo>
                      <a:pt x="615" y="260"/>
                    </a:lnTo>
                    <a:lnTo>
                      <a:pt x="626" y="263"/>
                    </a:lnTo>
                    <a:lnTo>
                      <a:pt x="637" y="267"/>
                    </a:lnTo>
                    <a:lnTo>
                      <a:pt x="648" y="270"/>
                    </a:lnTo>
                    <a:lnTo>
                      <a:pt x="658" y="274"/>
                    </a:lnTo>
                    <a:lnTo>
                      <a:pt x="669" y="278"/>
                    </a:lnTo>
                    <a:lnTo>
                      <a:pt x="679" y="282"/>
                    </a:lnTo>
                    <a:lnTo>
                      <a:pt x="690" y="286"/>
                    </a:lnTo>
                    <a:lnTo>
                      <a:pt x="700" y="290"/>
                    </a:lnTo>
                    <a:lnTo>
                      <a:pt x="710" y="295"/>
                    </a:lnTo>
                    <a:lnTo>
                      <a:pt x="720" y="300"/>
                    </a:lnTo>
                    <a:lnTo>
                      <a:pt x="730" y="306"/>
                    </a:lnTo>
                    <a:lnTo>
                      <a:pt x="739" y="312"/>
                    </a:lnTo>
                    <a:lnTo>
                      <a:pt x="749" y="318"/>
                    </a:lnTo>
                    <a:lnTo>
                      <a:pt x="759" y="324"/>
                    </a:lnTo>
                    <a:lnTo>
                      <a:pt x="770" y="331"/>
                    </a:lnTo>
                    <a:lnTo>
                      <a:pt x="780" y="339"/>
                    </a:lnTo>
                    <a:lnTo>
                      <a:pt x="779" y="347"/>
                    </a:lnTo>
                    <a:lnTo>
                      <a:pt x="779" y="356"/>
                    </a:lnTo>
                    <a:lnTo>
                      <a:pt x="778" y="365"/>
                    </a:lnTo>
                    <a:lnTo>
                      <a:pt x="778" y="374"/>
                    </a:lnTo>
                    <a:lnTo>
                      <a:pt x="777" y="374"/>
                    </a:lnTo>
                    <a:lnTo>
                      <a:pt x="776" y="375"/>
                    </a:lnTo>
                    <a:lnTo>
                      <a:pt x="775" y="375"/>
                    </a:lnTo>
                    <a:lnTo>
                      <a:pt x="756" y="364"/>
                    </a:lnTo>
                    <a:lnTo>
                      <a:pt x="737" y="354"/>
                    </a:lnTo>
                    <a:lnTo>
                      <a:pt x="719" y="345"/>
                    </a:lnTo>
                    <a:lnTo>
                      <a:pt x="702" y="338"/>
                    </a:lnTo>
                    <a:lnTo>
                      <a:pt x="683" y="331"/>
                    </a:lnTo>
                    <a:lnTo>
                      <a:pt x="665" y="327"/>
                    </a:lnTo>
                    <a:lnTo>
                      <a:pt x="646" y="325"/>
                    </a:lnTo>
                    <a:lnTo>
                      <a:pt x="626" y="325"/>
                    </a:lnTo>
                    <a:lnTo>
                      <a:pt x="647" y="330"/>
                    </a:lnTo>
                    <a:lnTo>
                      <a:pt x="666" y="335"/>
                    </a:lnTo>
                    <a:lnTo>
                      <a:pt x="684" y="342"/>
                    </a:lnTo>
                    <a:lnTo>
                      <a:pt x="702" y="349"/>
                    </a:lnTo>
                    <a:lnTo>
                      <a:pt x="719" y="358"/>
                    </a:lnTo>
                    <a:lnTo>
                      <a:pt x="737" y="367"/>
                    </a:lnTo>
                    <a:lnTo>
                      <a:pt x="756" y="378"/>
                    </a:lnTo>
                    <a:lnTo>
                      <a:pt x="777" y="390"/>
                    </a:lnTo>
                    <a:lnTo>
                      <a:pt x="778" y="399"/>
                    </a:lnTo>
                    <a:lnTo>
                      <a:pt x="779" y="412"/>
                    </a:lnTo>
                    <a:lnTo>
                      <a:pt x="779" y="426"/>
                    </a:lnTo>
                    <a:lnTo>
                      <a:pt x="775" y="434"/>
                    </a:lnTo>
                    <a:lnTo>
                      <a:pt x="764" y="426"/>
                    </a:lnTo>
                    <a:lnTo>
                      <a:pt x="755" y="421"/>
                    </a:lnTo>
                    <a:lnTo>
                      <a:pt x="749" y="416"/>
                    </a:lnTo>
                    <a:lnTo>
                      <a:pt x="745" y="413"/>
                    </a:lnTo>
                    <a:lnTo>
                      <a:pt x="742" y="411"/>
                    </a:lnTo>
                    <a:lnTo>
                      <a:pt x="741" y="410"/>
                    </a:lnTo>
                    <a:lnTo>
                      <a:pt x="740" y="409"/>
                    </a:lnTo>
                    <a:lnTo>
                      <a:pt x="740" y="408"/>
                    </a:lnTo>
                    <a:lnTo>
                      <a:pt x="722" y="401"/>
                    </a:lnTo>
                    <a:lnTo>
                      <a:pt x="705" y="395"/>
                    </a:lnTo>
                    <a:lnTo>
                      <a:pt x="690" y="390"/>
                    </a:lnTo>
                    <a:lnTo>
                      <a:pt x="675" y="386"/>
                    </a:lnTo>
                    <a:lnTo>
                      <a:pt x="660" y="384"/>
                    </a:lnTo>
                    <a:lnTo>
                      <a:pt x="644" y="382"/>
                    </a:lnTo>
                    <a:lnTo>
                      <a:pt x="627" y="381"/>
                    </a:lnTo>
                    <a:lnTo>
                      <a:pt x="609" y="381"/>
                    </a:lnTo>
                    <a:lnTo>
                      <a:pt x="619" y="382"/>
                    </a:lnTo>
                    <a:lnTo>
                      <a:pt x="629" y="384"/>
                    </a:lnTo>
                    <a:lnTo>
                      <a:pt x="640" y="386"/>
                    </a:lnTo>
                    <a:lnTo>
                      <a:pt x="651" y="388"/>
                    </a:lnTo>
                    <a:lnTo>
                      <a:pt x="663" y="391"/>
                    </a:lnTo>
                    <a:lnTo>
                      <a:pt x="674" y="394"/>
                    </a:lnTo>
                    <a:lnTo>
                      <a:pt x="686" y="397"/>
                    </a:lnTo>
                    <a:lnTo>
                      <a:pt x="698" y="401"/>
                    </a:lnTo>
                    <a:lnTo>
                      <a:pt x="710" y="405"/>
                    </a:lnTo>
                    <a:lnTo>
                      <a:pt x="721" y="410"/>
                    </a:lnTo>
                    <a:lnTo>
                      <a:pt x="732" y="416"/>
                    </a:lnTo>
                    <a:lnTo>
                      <a:pt x="743" y="421"/>
                    </a:lnTo>
                    <a:lnTo>
                      <a:pt x="753" y="428"/>
                    </a:lnTo>
                    <a:lnTo>
                      <a:pt x="763" y="435"/>
                    </a:lnTo>
                    <a:lnTo>
                      <a:pt x="771" y="443"/>
                    </a:lnTo>
                    <a:lnTo>
                      <a:pt x="778" y="451"/>
                    </a:lnTo>
                    <a:lnTo>
                      <a:pt x="777" y="460"/>
                    </a:lnTo>
                    <a:lnTo>
                      <a:pt x="777" y="469"/>
                    </a:lnTo>
                    <a:lnTo>
                      <a:pt x="777" y="478"/>
                    </a:lnTo>
                    <a:lnTo>
                      <a:pt x="776" y="487"/>
                    </a:lnTo>
                    <a:lnTo>
                      <a:pt x="775" y="487"/>
                    </a:lnTo>
                    <a:lnTo>
                      <a:pt x="774" y="487"/>
                    </a:lnTo>
                    <a:lnTo>
                      <a:pt x="772" y="487"/>
                    </a:lnTo>
                    <a:lnTo>
                      <a:pt x="771" y="487"/>
                    </a:lnTo>
                    <a:lnTo>
                      <a:pt x="759" y="481"/>
                    </a:lnTo>
                    <a:lnTo>
                      <a:pt x="747" y="475"/>
                    </a:lnTo>
                    <a:lnTo>
                      <a:pt x="736" y="470"/>
                    </a:lnTo>
                    <a:lnTo>
                      <a:pt x="725" y="465"/>
                    </a:lnTo>
                    <a:lnTo>
                      <a:pt x="714" y="461"/>
                    </a:lnTo>
                    <a:lnTo>
                      <a:pt x="703" y="457"/>
                    </a:lnTo>
                    <a:lnTo>
                      <a:pt x="692" y="454"/>
                    </a:lnTo>
                    <a:lnTo>
                      <a:pt x="681" y="451"/>
                    </a:lnTo>
                    <a:lnTo>
                      <a:pt x="670" y="449"/>
                    </a:lnTo>
                    <a:lnTo>
                      <a:pt x="659" y="448"/>
                    </a:lnTo>
                    <a:lnTo>
                      <a:pt x="648" y="447"/>
                    </a:lnTo>
                    <a:lnTo>
                      <a:pt x="637" y="447"/>
                    </a:lnTo>
                    <a:lnTo>
                      <a:pt x="625" y="448"/>
                    </a:lnTo>
                    <a:lnTo>
                      <a:pt x="614" y="449"/>
                    </a:lnTo>
                    <a:lnTo>
                      <a:pt x="602" y="451"/>
                    </a:lnTo>
                    <a:lnTo>
                      <a:pt x="590" y="454"/>
                    </a:lnTo>
                    <a:lnTo>
                      <a:pt x="595" y="454"/>
                    </a:lnTo>
                    <a:lnTo>
                      <a:pt x="599" y="455"/>
                    </a:lnTo>
                    <a:lnTo>
                      <a:pt x="603" y="455"/>
                    </a:lnTo>
                    <a:lnTo>
                      <a:pt x="607" y="455"/>
                    </a:lnTo>
                    <a:lnTo>
                      <a:pt x="613" y="455"/>
                    </a:lnTo>
                    <a:lnTo>
                      <a:pt x="620" y="455"/>
                    </a:lnTo>
                    <a:lnTo>
                      <a:pt x="630" y="454"/>
                    </a:lnTo>
                    <a:lnTo>
                      <a:pt x="643" y="454"/>
                    </a:lnTo>
                    <a:lnTo>
                      <a:pt x="660" y="458"/>
                    </a:lnTo>
                    <a:lnTo>
                      <a:pt x="677" y="462"/>
                    </a:lnTo>
                    <a:lnTo>
                      <a:pt x="693" y="466"/>
                    </a:lnTo>
                    <a:lnTo>
                      <a:pt x="708" y="471"/>
                    </a:lnTo>
                    <a:lnTo>
                      <a:pt x="724" y="477"/>
                    </a:lnTo>
                    <a:lnTo>
                      <a:pt x="740" y="484"/>
                    </a:lnTo>
                    <a:lnTo>
                      <a:pt x="756" y="492"/>
                    </a:lnTo>
                    <a:lnTo>
                      <a:pt x="774" y="500"/>
                    </a:lnTo>
                    <a:lnTo>
                      <a:pt x="774" y="510"/>
                    </a:lnTo>
                    <a:lnTo>
                      <a:pt x="774" y="521"/>
                    </a:lnTo>
                    <a:lnTo>
                      <a:pt x="774" y="531"/>
                    </a:lnTo>
                    <a:lnTo>
                      <a:pt x="775" y="542"/>
                    </a:lnTo>
                    <a:lnTo>
                      <a:pt x="774" y="543"/>
                    </a:lnTo>
                    <a:lnTo>
                      <a:pt x="773" y="543"/>
                    </a:lnTo>
                    <a:lnTo>
                      <a:pt x="773" y="544"/>
                    </a:lnTo>
                    <a:lnTo>
                      <a:pt x="761" y="538"/>
                    </a:lnTo>
                    <a:lnTo>
                      <a:pt x="751" y="532"/>
                    </a:lnTo>
                    <a:lnTo>
                      <a:pt x="740" y="527"/>
                    </a:lnTo>
                    <a:lnTo>
                      <a:pt x="731" y="523"/>
                    </a:lnTo>
                    <a:lnTo>
                      <a:pt x="721" y="519"/>
                    </a:lnTo>
                    <a:lnTo>
                      <a:pt x="712" y="515"/>
                    </a:lnTo>
                    <a:lnTo>
                      <a:pt x="702" y="512"/>
                    </a:lnTo>
                    <a:lnTo>
                      <a:pt x="693" y="510"/>
                    </a:lnTo>
                    <a:lnTo>
                      <a:pt x="684" y="508"/>
                    </a:lnTo>
                    <a:lnTo>
                      <a:pt x="674" y="507"/>
                    </a:lnTo>
                    <a:lnTo>
                      <a:pt x="664" y="506"/>
                    </a:lnTo>
                    <a:lnTo>
                      <a:pt x="654" y="505"/>
                    </a:lnTo>
                    <a:lnTo>
                      <a:pt x="644" y="506"/>
                    </a:lnTo>
                    <a:lnTo>
                      <a:pt x="633" y="507"/>
                    </a:lnTo>
                    <a:lnTo>
                      <a:pt x="621" y="508"/>
                    </a:lnTo>
                    <a:lnTo>
                      <a:pt x="609" y="510"/>
                    </a:lnTo>
                    <a:lnTo>
                      <a:pt x="612" y="511"/>
                    </a:lnTo>
                    <a:lnTo>
                      <a:pt x="617" y="511"/>
                    </a:lnTo>
                    <a:lnTo>
                      <a:pt x="623" y="512"/>
                    </a:lnTo>
                    <a:lnTo>
                      <a:pt x="632" y="512"/>
                    </a:lnTo>
                    <a:lnTo>
                      <a:pt x="642" y="513"/>
                    </a:lnTo>
                    <a:lnTo>
                      <a:pt x="654" y="514"/>
                    </a:lnTo>
                    <a:lnTo>
                      <a:pt x="667" y="516"/>
                    </a:lnTo>
                    <a:lnTo>
                      <a:pt x="683" y="518"/>
                    </a:lnTo>
                    <a:lnTo>
                      <a:pt x="694" y="521"/>
                    </a:lnTo>
                    <a:lnTo>
                      <a:pt x="705" y="524"/>
                    </a:lnTo>
                    <a:lnTo>
                      <a:pt x="717" y="527"/>
                    </a:lnTo>
                    <a:lnTo>
                      <a:pt x="729" y="532"/>
                    </a:lnTo>
                    <a:lnTo>
                      <a:pt x="740" y="537"/>
                    </a:lnTo>
                    <a:lnTo>
                      <a:pt x="751" y="543"/>
                    </a:lnTo>
                    <a:lnTo>
                      <a:pt x="763" y="550"/>
                    </a:lnTo>
                    <a:lnTo>
                      <a:pt x="773" y="558"/>
                    </a:lnTo>
                    <a:lnTo>
                      <a:pt x="773" y="568"/>
                    </a:lnTo>
                    <a:lnTo>
                      <a:pt x="773" y="579"/>
                    </a:lnTo>
                    <a:lnTo>
                      <a:pt x="772" y="590"/>
                    </a:lnTo>
                    <a:lnTo>
                      <a:pt x="772" y="600"/>
                    </a:lnTo>
                    <a:lnTo>
                      <a:pt x="771" y="601"/>
                    </a:lnTo>
                    <a:lnTo>
                      <a:pt x="770" y="601"/>
                    </a:lnTo>
                    <a:lnTo>
                      <a:pt x="770" y="602"/>
                    </a:lnTo>
                    <a:lnTo>
                      <a:pt x="748" y="592"/>
                    </a:lnTo>
                    <a:lnTo>
                      <a:pt x="729" y="584"/>
                    </a:lnTo>
                    <a:lnTo>
                      <a:pt x="711" y="576"/>
                    </a:lnTo>
                    <a:lnTo>
                      <a:pt x="694" y="570"/>
                    </a:lnTo>
                    <a:lnTo>
                      <a:pt x="677" y="566"/>
                    </a:lnTo>
                    <a:lnTo>
                      <a:pt x="659" y="562"/>
                    </a:lnTo>
                    <a:lnTo>
                      <a:pt x="640" y="560"/>
                    </a:lnTo>
                    <a:lnTo>
                      <a:pt x="618" y="559"/>
                    </a:lnTo>
                    <a:lnTo>
                      <a:pt x="614" y="560"/>
                    </a:lnTo>
                    <a:lnTo>
                      <a:pt x="609" y="561"/>
                    </a:lnTo>
                    <a:lnTo>
                      <a:pt x="605" y="561"/>
                    </a:lnTo>
                    <a:lnTo>
                      <a:pt x="600" y="562"/>
                    </a:lnTo>
                    <a:lnTo>
                      <a:pt x="596" y="563"/>
                    </a:lnTo>
                    <a:lnTo>
                      <a:pt x="591" y="564"/>
                    </a:lnTo>
                    <a:lnTo>
                      <a:pt x="587" y="565"/>
                    </a:lnTo>
                    <a:lnTo>
                      <a:pt x="582" y="566"/>
                    </a:lnTo>
                    <a:lnTo>
                      <a:pt x="595" y="566"/>
                    </a:lnTo>
                    <a:lnTo>
                      <a:pt x="607" y="566"/>
                    </a:lnTo>
                    <a:lnTo>
                      <a:pt x="620" y="566"/>
                    </a:lnTo>
                    <a:lnTo>
                      <a:pt x="632" y="567"/>
                    </a:lnTo>
                    <a:lnTo>
                      <a:pt x="644" y="568"/>
                    </a:lnTo>
                    <a:lnTo>
                      <a:pt x="656" y="570"/>
                    </a:lnTo>
                    <a:lnTo>
                      <a:pt x="668" y="572"/>
                    </a:lnTo>
                    <a:lnTo>
                      <a:pt x="680" y="574"/>
                    </a:lnTo>
                    <a:lnTo>
                      <a:pt x="692" y="578"/>
                    </a:lnTo>
                    <a:lnTo>
                      <a:pt x="703" y="582"/>
                    </a:lnTo>
                    <a:lnTo>
                      <a:pt x="715" y="586"/>
                    </a:lnTo>
                    <a:lnTo>
                      <a:pt x="727" y="591"/>
                    </a:lnTo>
                    <a:lnTo>
                      <a:pt x="738" y="596"/>
                    </a:lnTo>
                    <a:lnTo>
                      <a:pt x="749" y="602"/>
                    </a:lnTo>
                    <a:lnTo>
                      <a:pt x="761" y="609"/>
                    </a:lnTo>
                    <a:lnTo>
                      <a:pt x="773" y="617"/>
                    </a:lnTo>
                    <a:lnTo>
                      <a:pt x="771" y="625"/>
                    </a:lnTo>
                    <a:lnTo>
                      <a:pt x="769" y="633"/>
                    </a:lnTo>
                    <a:lnTo>
                      <a:pt x="768" y="642"/>
                    </a:lnTo>
                    <a:lnTo>
                      <a:pt x="766" y="650"/>
                    </a:lnTo>
                    <a:lnTo>
                      <a:pt x="750" y="641"/>
                    </a:lnTo>
                    <a:lnTo>
                      <a:pt x="737" y="633"/>
                    </a:lnTo>
                    <a:lnTo>
                      <a:pt x="724" y="627"/>
                    </a:lnTo>
                    <a:lnTo>
                      <a:pt x="712" y="622"/>
                    </a:lnTo>
                    <a:lnTo>
                      <a:pt x="699" y="618"/>
                    </a:lnTo>
                    <a:lnTo>
                      <a:pt x="686" y="614"/>
                    </a:lnTo>
                    <a:lnTo>
                      <a:pt x="672" y="611"/>
                    </a:lnTo>
                    <a:lnTo>
                      <a:pt x="656" y="608"/>
                    </a:lnTo>
                    <a:lnTo>
                      <a:pt x="644" y="607"/>
                    </a:lnTo>
                    <a:lnTo>
                      <a:pt x="634" y="607"/>
                    </a:lnTo>
                    <a:lnTo>
                      <a:pt x="624" y="607"/>
                    </a:lnTo>
                    <a:lnTo>
                      <a:pt x="617" y="607"/>
                    </a:lnTo>
                    <a:lnTo>
                      <a:pt x="610" y="607"/>
                    </a:lnTo>
                    <a:lnTo>
                      <a:pt x="604" y="607"/>
                    </a:lnTo>
                    <a:lnTo>
                      <a:pt x="599" y="607"/>
                    </a:lnTo>
                    <a:lnTo>
                      <a:pt x="595" y="607"/>
                    </a:lnTo>
                    <a:lnTo>
                      <a:pt x="595" y="608"/>
                    </a:lnTo>
                    <a:lnTo>
                      <a:pt x="596" y="609"/>
                    </a:lnTo>
                    <a:lnTo>
                      <a:pt x="596" y="611"/>
                    </a:lnTo>
                    <a:lnTo>
                      <a:pt x="596" y="612"/>
                    </a:lnTo>
                    <a:lnTo>
                      <a:pt x="607" y="611"/>
                    </a:lnTo>
                    <a:lnTo>
                      <a:pt x="618" y="611"/>
                    </a:lnTo>
                    <a:lnTo>
                      <a:pt x="629" y="611"/>
                    </a:lnTo>
                    <a:lnTo>
                      <a:pt x="640" y="612"/>
                    </a:lnTo>
                    <a:lnTo>
                      <a:pt x="651" y="614"/>
                    </a:lnTo>
                    <a:lnTo>
                      <a:pt x="662" y="616"/>
                    </a:lnTo>
                    <a:lnTo>
                      <a:pt x="673" y="619"/>
                    </a:lnTo>
                    <a:lnTo>
                      <a:pt x="684" y="622"/>
                    </a:lnTo>
                    <a:lnTo>
                      <a:pt x="694" y="626"/>
                    </a:lnTo>
                    <a:lnTo>
                      <a:pt x="704" y="631"/>
                    </a:lnTo>
                    <a:lnTo>
                      <a:pt x="715" y="635"/>
                    </a:lnTo>
                    <a:lnTo>
                      <a:pt x="725" y="640"/>
                    </a:lnTo>
                    <a:lnTo>
                      <a:pt x="735" y="645"/>
                    </a:lnTo>
                    <a:lnTo>
                      <a:pt x="745" y="651"/>
                    </a:lnTo>
                    <a:lnTo>
                      <a:pt x="755" y="657"/>
                    </a:lnTo>
                    <a:lnTo>
                      <a:pt x="766" y="663"/>
                    </a:lnTo>
                    <a:lnTo>
                      <a:pt x="765" y="683"/>
                    </a:lnTo>
                    <a:lnTo>
                      <a:pt x="764" y="693"/>
                    </a:lnTo>
                    <a:lnTo>
                      <a:pt x="764" y="697"/>
                    </a:lnTo>
                    <a:lnTo>
                      <a:pt x="763" y="699"/>
                    </a:lnTo>
                    <a:lnTo>
                      <a:pt x="749" y="692"/>
                    </a:lnTo>
                    <a:lnTo>
                      <a:pt x="736" y="685"/>
                    </a:lnTo>
                    <a:lnTo>
                      <a:pt x="723" y="679"/>
                    </a:lnTo>
                    <a:lnTo>
                      <a:pt x="711" y="673"/>
                    </a:lnTo>
                    <a:lnTo>
                      <a:pt x="700" y="669"/>
                    </a:lnTo>
                    <a:lnTo>
                      <a:pt x="688" y="665"/>
                    </a:lnTo>
                    <a:lnTo>
                      <a:pt x="677" y="661"/>
                    </a:lnTo>
                    <a:lnTo>
                      <a:pt x="665" y="659"/>
                    </a:lnTo>
                    <a:lnTo>
                      <a:pt x="654" y="657"/>
                    </a:lnTo>
                    <a:lnTo>
                      <a:pt x="642" y="655"/>
                    </a:lnTo>
                    <a:lnTo>
                      <a:pt x="630" y="654"/>
                    </a:lnTo>
                    <a:lnTo>
                      <a:pt x="618" y="653"/>
                    </a:lnTo>
                    <a:lnTo>
                      <a:pt x="605" y="653"/>
                    </a:lnTo>
                    <a:lnTo>
                      <a:pt x="591" y="654"/>
                    </a:lnTo>
                    <a:lnTo>
                      <a:pt x="577" y="655"/>
                    </a:lnTo>
                    <a:lnTo>
                      <a:pt x="562" y="656"/>
                    </a:lnTo>
                    <a:lnTo>
                      <a:pt x="565" y="657"/>
                    </a:lnTo>
                    <a:lnTo>
                      <a:pt x="568" y="657"/>
                    </a:lnTo>
                    <a:lnTo>
                      <a:pt x="571" y="658"/>
                    </a:lnTo>
                    <a:lnTo>
                      <a:pt x="576" y="658"/>
                    </a:lnTo>
                    <a:lnTo>
                      <a:pt x="583" y="659"/>
                    </a:lnTo>
                    <a:lnTo>
                      <a:pt x="594" y="659"/>
                    </a:lnTo>
                    <a:lnTo>
                      <a:pt x="608" y="660"/>
                    </a:lnTo>
                    <a:lnTo>
                      <a:pt x="627" y="661"/>
                    </a:lnTo>
                    <a:lnTo>
                      <a:pt x="644" y="664"/>
                    </a:lnTo>
                    <a:lnTo>
                      <a:pt x="661" y="667"/>
                    </a:lnTo>
                    <a:lnTo>
                      <a:pt x="680" y="671"/>
                    </a:lnTo>
                    <a:lnTo>
                      <a:pt x="698" y="676"/>
                    </a:lnTo>
                    <a:lnTo>
                      <a:pt x="716" y="683"/>
                    </a:lnTo>
                    <a:lnTo>
                      <a:pt x="733" y="691"/>
                    </a:lnTo>
                    <a:lnTo>
                      <a:pt x="749" y="701"/>
                    </a:lnTo>
                    <a:lnTo>
                      <a:pt x="764" y="713"/>
                    </a:lnTo>
                    <a:lnTo>
                      <a:pt x="763" y="723"/>
                    </a:lnTo>
                    <a:lnTo>
                      <a:pt x="763" y="732"/>
                    </a:lnTo>
                    <a:lnTo>
                      <a:pt x="763" y="742"/>
                    </a:lnTo>
                    <a:lnTo>
                      <a:pt x="763" y="752"/>
                    </a:lnTo>
                    <a:lnTo>
                      <a:pt x="756" y="751"/>
                    </a:lnTo>
                    <a:lnTo>
                      <a:pt x="748" y="747"/>
                    </a:lnTo>
                    <a:lnTo>
                      <a:pt x="739" y="742"/>
                    </a:lnTo>
                    <a:lnTo>
                      <a:pt x="730" y="736"/>
                    </a:lnTo>
                    <a:lnTo>
                      <a:pt x="721" y="730"/>
                    </a:lnTo>
                    <a:lnTo>
                      <a:pt x="712" y="725"/>
                    </a:lnTo>
                    <a:lnTo>
                      <a:pt x="706" y="720"/>
                    </a:lnTo>
                    <a:lnTo>
                      <a:pt x="701" y="717"/>
                    </a:lnTo>
                    <a:lnTo>
                      <a:pt x="683" y="710"/>
                    </a:lnTo>
                    <a:lnTo>
                      <a:pt x="666" y="704"/>
                    </a:lnTo>
                    <a:lnTo>
                      <a:pt x="649" y="700"/>
                    </a:lnTo>
                    <a:lnTo>
                      <a:pt x="633" y="696"/>
                    </a:lnTo>
                    <a:lnTo>
                      <a:pt x="616" y="694"/>
                    </a:lnTo>
                    <a:lnTo>
                      <a:pt x="599" y="693"/>
                    </a:lnTo>
                    <a:lnTo>
                      <a:pt x="582" y="692"/>
                    </a:lnTo>
                    <a:lnTo>
                      <a:pt x="564" y="691"/>
                    </a:lnTo>
                    <a:lnTo>
                      <a:pt x="566" y="692"/>
                    </a:lnTo>
                    <a:lnTo>
                      <a:pt x="569" y="693"/>
                    </a:lnTo>
                    <a:lnTo>
                      <a:pt x="571" y="694"/>
                    </a:lnTo>
                    <a:lnTo>
                      <a:pt x="573" y="695"/>
                    </a:lnTo>
                    <a:lnTo>
                      <a:pt x="585" y="697"/>
                    </a:lnTo>
                    <a:lnTo>
                      <a:pt x="597" y="698"/>
                    </a:lnTo>
                    <a:lnTo>
                      <a:pt x="610" y="700"/>
                    </a:lnTo>
                    <a:lnTo>
                      <a:pt x="622" y="703"/>
                    </a:lnTo>
                    <a:lnTo>
                      <a:pt x="634" y="705"/>
                    </a:lnTo>
                    <a:lnTo>
                      <a:pt x="647" y="708"/>
                    </a:lnTo>
                    <a:lnTo>
                      <a:pt x="659" y="712"/>
                    </a:lnTo>
                    <a:lnTo>
                      <a:pt x="671" y="715"/>
                    </a:lnTo>
                    <a:lnTo>
                      <a:pt x="683" y="720"/>
                    </a:lnTo>
                    <a:lnTo>
                      <a:pt x="695" y="725"/>
                    </a:lnTo>
                    <a:lnTo>
                      <a:pt x="707" y="730"/>
                    </a:lnTo>
                    <a:lnTo>
                      <a:pt x="718" y="736"/>
                    </a:lnTo>
                    <a:lnTo>
                      <a:pt x="729" y="742"/>
                    </a:lnTo>
                    <a:lnTo>
                      <a:pt x="740" y="749"/>
                    </a:lnTo>
                    <a:lnTo>
                      <a:pt x="751" y="757"/>
                    </a:lnTo>
                    <a:lnTo>
                      <a:pt x="761" y="766"/>
                    </a:lnTo>
                    <a:lnTo>
                      <a:pt x="761" y="774"/>
                    </a:lnTo>
                    <a:lnTo>
                      <a:pt x="763" y="783"/>
                    </a:lnTo>
                    <a:lnTo>
                      <a:pt x="763" y="792"/>
                    </a:lnTo>
                    <a:lnTo>
                      <a:pt x="763" y="800"/>
                    </a:lnTo>
                    <a:lnTo>
                      <a:pt x="761" y="801"/>
                    </a:lnTo>
                    <a:lnTo>
                      <a:pt x="760" y="801"/>
                    </a:lnTo>
                    <a:lnTo>
                      <a:pt x="759" y="802"/>
                    </a:lnTo>
                    <a:lnTo>
                      <a:pt x="759" y="803"/>
                    </a:lnTo>
                    <a:lnTo>
                      <a:pt x="752" y="799"/>
                    </a:lnTo>
                    <a:lnTo>
                      <a:pt x="746" y="794"/>
                    </a:lnTo>
                    <a:lnTo>
                      <a:pt x="739" y="790"/>
                    </a:lnTo>
                    <a:lnTo>
                      <a:pt x="732" y="785"/>
                    </a:lnTo>
                    <a:lnTo>
                      <a:pt x="725" y="781"/>
                    </a:lnTo>
                    <a:lnTo>
                      <a:pt x="719" y="776"/>
                    </a:lnTo>
                    <a:lnTo>
                      <a:pt x="712" y="772"/>
                    </a:lnTo>
                    <a:lnTo>
                      <a:pt x="706" y="768"/>
                    </a:lnTo>
                    <a:lnTo>
                      <a:pt x="686" y="759"/>
                    </a:lnTo>
                    <a:lnTo>
                      <a:pt x="668" y="753"/>
                    </a:lnTo>
                    <a:lnTo>
                      <a:pt x="650" y="748"/>
                    </a:lnTo>
                    <a:lnTo>
                      <a:pt x="633" y="744"/>
                    </a:lnTo>
                    <a:lnTo>
                      <a:pt x="616" y="743"/>
                    </a:lnTo>
                    <a:lnTo>
                      <a:pt x="598" y="742"/>
                    </a:lnTo>
                    <a:lnTo>
                      <a:pt x="579" y="743"/>
                    </a:lnTo>
                    <a:lnTo>
                      <a:pt x="558" y="744"/>
                    </a:lnTo>
                    <a:lnTo>
                      <a:pt x="559" y="744"/>
                    </a:lnTo>
                    <a:lnTo>
                      <a:pt x="560" y="745"/>
                    </a:lnTo>
                    <a:lnTo>
                      <a:pt x="561" y="746"/>
                    </a:lnTo>
                    <a:lnTo>
                      <a:pt x="576" y="747"/>
                    </a:lnTo>
                    <a:lnTo>
                      <a:pt x="591" y="748"/>
                    </a:lnTo>
                    <a:lnTo>
                      <a:pt x="604" y="749"/>
                    </a:lnTo>
                    <a:lnTo>
                      <a:pt x="618" y="751"/>
                    </a:lnTo>
                    <a:lnTo>
                      <a:pt x="630" y="753"/>
                    </a:lnTo>
                    <a:lnTo>
                      <a:pt x="643" y="756"/>
                    </a:lnTo>
                    <a:lnTo>
                      <a:pt x="655" y="759"/>
                    </a:lnTo>
                    <a:lnTo>
                      <a:pt x="666" y="763"/>
                    </a:lnTo>
                    <a:lnTo>
                      <a:pt x="678" y="768"/>
                    </a:lnTo>
                    <a:lnTo>
                      <a:pt x="689" y="773"/>
                    </a:lnTo>
                    <a:lnTo>
                      <a:pt x="701" y="779"/>
                    </a:lnTo>
                    <a:lnTo>
                      <a:pt x="712" y="785"/>
                    </a:lnTo>
                    <a:lnTo>
                      <a:pt x="724" y="792"/>
                    </a:lnTo>
                    <a:lnTo>
                      <a:pt x="736" y="800"/>
                    </a:lnTo>
                    <a:lnTo>
                      <a:pt x="748" y="809"/>
                    </a:lnTo>
                    <a:lnTo>
                      <a:pt x="761" y="819"/>
                    </a:lnTo>
                    <a:lnTo>
                      <a:pt x="763" y="825"/>
                    </a:lnTo>
                    <a:lnTo>
                      <a:pt x="764" y="836"/>
                    </a:lnTo>
                    <a:lnTo>
                      <a:pt x="764" y="847"/>
                    </a:lnTo>
                    <a:lnTo>
                      <a:pt x="759" y="855"/>
                    </a:lnTo>
                    <a:lnTo>
                      <a:pt x="746" y="845"/>
                    </a:lnTo>
                    <a:lnTo>
                      <a:pt x="733" y="837"/>
                    </a:lnTo>
                    <a:lnTo>
                      <a:pt x="720" y="830"/>
                    </a:lnTo>
                    <a:lnTo>
                      <a:pt x="708" y="822"/>
                    </a:lnTo>
                    <a:lnTo>
                      <a:pt x="696" y="816"/>
                    </a:lnTo>
                    <a:lnTo>
                      <a:pt x="684" y="810"/>
                    </a:lnTo>
                    <a:lnTo>
                      <a:pt x="672" y="805"/>
                    </a:lnTo>
                    <a:lnTo>
                      <a:pt x="660" y="801"/>
                    </a:lnTo>
                    <a:lnTo>
                      <a:pt x="647" y="797"/>
                    </a:lnTo>
                    <a:lnTo>
                      <a:pt x="635" y="794"/>
                    </a:lnTo>
                    <a:lnTo>
                      <a:pt x="622" y="792"/>
                    </a:lnTo>
                    <a:lnTo>
                      <a:pt x="609" y="790"/>
                    </a:lnTo>
                    <a:lnTo>
                      <a:pt x="596" y="789"/>
                    </a:lnTo>
                    <a:lnTo>
                      <a:pt x="582" y="789"/>
                    </a:lnTo>
                    <a:lnTo>
                      <a:pt x="567" y="790"/>
                    </a:lnTo>
                    <a:lnTo>
                      <a:pt x="552" y="791"/>
                    </a:lnTo>
                    <a:lnTo>
                      <a:pt x="552" y="792"/>
                    </a:lnTo>
                    <a:lnTo>
                      <a:pt x="551" y="792"/>
                    </a:lnTo>
                    <a:lnTo>
                      <a:pt x="551" y="793"/>
                    </a:lnTo>
                    <a:lnTo>
                      <a:pt x="558" y="793"/>
                    </a:lnTo>
                    <a:lnTo>
                      <a:pt x="566" y="794"/>
                    </a:lnTo>
                    <a:lnTo>
                      <a:pt x="573" y="794"/>
                    </a:lnTo>
                    <a:lnTo>
                      <a:pt x="581" y="794"/>
                    </a:lnTo>
                    <a:lnTo>
                      <a:pt x="588" y="795"/>
                    </a:lnTo>
                    <a:lnTo>
                      <a:pt x="596" y="795"/>
                    </a:lnTo>
                    <a:lnTo>
                      <a:pt x="603" y="796"/>
                    </a:lnTo>
                    <a:lnTo>
                      <a:pt x="611" y="796"/>
                    </a:lnTo>
                    <a:lnTo>
                      <a:pt x="631" y="801"/>
                    </a:lnTo>
                    <a:lnTo>
                      <a:pt x="651" y="807"/>
                    </a:lnTo>
                    <a:lnTo>
                      <a:pt x="669" y="815"/>
                    </a:lnTo>
                    <a:lnTo>
                      <a:pt x="687" y="823"/>
                    </a:lnTo>
                    <a:lnTo>
                      <a:pt x="705" y="833"/>
                    </a:lnTo>
                    <a:lnTo>
                      <a:pt x="723" y="844"/>
                    </a:lnTo>
                    <a:lnTo>
                      <a:pt x="741" y="856"/>
                    </a:lnTo>
                    <a:lnTo>
                      <a:pt x="760" y="868"/>
                    </a:lnTo>
                    <a:lnTo>
                      <a:pt x="760" y="874"/>
                    </a:lnTo>
                    <a:lnTo>
                      <a:pt x="761" y="884"/>
                    </a:lnTo>
                    <a:lnTo>
                      <a:pt x="760" y="895"/>
                    </a:lnTo>
                    <a:lnTo>
                      <a:pt x="757" y="902"/>
                    </a:lnTo>
                    <a:lnTo>
                      <a:pt x="741" y="891"/>
                    </a:lnTo>
                    <a:lnTo>
                      <a:pt x="723" y="878"/>
                    </a:lnTo>
                    <a:lnTo>
                      <a:pt x="705" y="866"/>
                    </a:lnTo>
                    <a:lnTo>
                      <a:pt x="686" y="855"/>
                    </a:lnTo>
                    <a:lnTo>
                      <a:pt x="667" y="844"/>
                    </a:lnTo>
                    <a:lnTo>
                      <a:pt x="647" y="836"/>
                    </a:lnTo>
                    <a:lnTo>
                      <a:pt x="628" y="831"/>
                    </a:lnTo>
                    <a:lnTo>
                      <a:pt x="609" y="830"/>
                    </a:lnTo>
                    <a:lnTo>
                      <a:pt x="631" y="839"/>
                    </a:lnTo>
                    <a:lnTo>
                      <a:pt x="650" y="849"/>
                    </a:lnTo>
                    <a:lnTo>
                      <a:pt x="669" y="859"/>
                    </a:lnTo>
                    <a:lnTo>
                      <a:pt x="686" y="868"/>
                    </a:lnTo>
                    <a:lnTo>
                      <a:pt x="703" y="879"/>
                    </a:lnTo>
                    <a:lnTo>
                      <a:pt x="721" y="890"/>
                    </a:lnTo>
                    <a:lnTo>
                      <a:pt x="739" y="903"/>
                    </a:lnTo>
                    <a:lnTo>
                      <a:pt x="759" y="918"/>
                    </a:lnTo>
                    <a:lnTo>
                      <a:pt x="758" y="923"/>
                    </a:lnTo>
                    <a:lnTo>
                      <a:pt x="758" y="928"/>
                    </a:lnTo>
                    <a:lnTo>
                      <a:pt x="758" y="934"/>
                    </a:lnTo>
                    <a:lnTo>
                      <a:pt x="758" y="939"/>
                    </a:lnTo>
                    <a:lnTo>
                      <a:pt x="754" y="942"/>
                    </a:lnTo>
                    <a:lnTo>
                      <a:pt x="752" y="943"/>
                    </a:lnTo>
                    <a:lnTo>
                      <a:pt x="751" y="943"/>
                    </a:lnTo>
                    <a:lnTo>
                      <a:pt x="750" y="9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Rectangle 48"/>
              <p:cNvSpPr>
                <a:spLocks noChangeArrowheads="1"/>
              </p:cNvSpPr>
              <p:nvPr/>
            </p:nvSpPr>
            <p:spPr bwMode="auto">
              <a:xfrm>
                <a:off x="2925" y="2841"/>
                <a:ext cx="635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sz="2000"/>
              </a:p>
            </p:txBody>
          </p:sp>
        </p:grpSp>
        <p:sp>
          <p:nvSpPr>
            <p:cNvPr id="6" name="Text Box 49"/>
            <p:cNvSpPr txBox="1">
              <a:spLocks noChangeArrowheads="1"/>
            </p:cNvSpPr>
            <p:nvPr/>
          </p:nvSpPr>
          <p:spPr bwMode="auto">
            <a:xfrm>
              <a:off x="1920" y="1680"/>
              <a:ext cx="1872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kk-KZ" sz="2000" b="1">
                <a:solidFill>
                  <a:srgbClr val="FF0000"/>
                </a:solidFill>
                <a:latin typeface="Times New Roman" pitchFamily="18" charset="0"/>
              </a:endParaRPr>
            </a:p>
            <a:p>
              <a:pPr algn="ctr" eaLnBrk="1" hangingPunct="1"/>
              <a:endParaRPr lang="ru-RU" sz="35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04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508</TotalTime>
  <Words>164</Words>
  <Application>Microsoft Office PowerPoint</Application>
  <PresentationFormat>Экран (4:3)</PresentationFormat>
  <Paragraphs>76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Презентация PowerPoint</vt:lpstr>
      <vt:lpstr>Презентация PowerPoint</vt:lpstr>
      <vt:lpstr>Психологиялық кезең</vt:lpstr>
      <vt:lpstr>Презентация PowerPoint</vt:lpstr>
      <vt:lpstr>Презентация PowerPoint</vt:lpstr>
      <vt:lpstr>Презентация PowerPoint</vt:lpstr>
      <vt:lpstr>Презентация PowerPoint</vt:lpstr>
      <vt:lpstr>Cуретпен жұмыс</vt:lpstr>
      <vt:lpstr>Презентация PowerPoint</vt:lpstr>
      <vt:lpstr>28 қазан Ұ ұ  дыбысы мен әріпін қайталау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2014-10-25T12:10:29Z</dcterms:created>
  <dcterms:modified xsi:type="dcterms:W3CDTF">2014-11-01T17:39:46Z</dcterms:modified>
</cp:coreProperties>
</file>